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9" r:id="rId5"/>
    <p:sldId id="258" r:id="rId6"/>
    <p:sldId id="262" r:id="rId7"/>
    <p:sldId id="261" r:id="rId8"/>
    <p:sldId id="259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71" r:id="rId17"/>
    <p:sldId id="270" r:id="rId18"/>
  </p:sldIdLst>
  <p:sldSz cx="12192000" cy="6858000"/>
  <p:notesSz cx="6858000" cy="9144000"/>
  <p:custDataLst>
    <p:tags r:id="rId20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6022"/>
    <a:srgbClr val="000000"/>
    <a:srgbClr val="B86A27"/>
    <a:srgbClr val="E1EDF7"/>
    <a:srgbClr val="BDBEBF"/>
    <a:srgbClr val="CCCCCE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ABB35-5985-49A1-B0DA-C6155C5550C6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92B53-A25D-451B-8EDF-0F370129737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810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92B53-A25D-451B-8EDF-0F3701297377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487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92B53-A25D-451B-8EDF-0F3701297377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816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19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497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12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64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2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3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53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87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89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28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25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61F10-D7A9-4FB2-932B-1B120B7407A5}" type="datetimeFigureOut">
              <a:rPr lang="sl-SI" smtClean="0"/>
              <a:t>14.3.2017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EC89-C84B-44E7-B8D2-E2DD282CE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06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9575" y="2316162"/>
            <a:ext cx="6078071" cy="2387600"/>
          </a:xfrm>
        </p:spPr>
        <p:txBody>
          <a:bodyPr>
            <a:normAutofit/>
          </a:bodyPr>
          <a:lstStyle/>
          <a:p>
            <a:r>
              <a:rPr lang="sl-SI" sz="9600" b="1" dirty="0" smtClean="0">
                <a:solidFill>
                  <a:srgbClr val="B86A27"/>
                </a:solidFill>
              </a:rPr>
              <a:t>ELEKTRIKA</a:t>
            </a:r>
            <a:r>
              <a:rPr lang="sl-SI" b="1" dirty="0" smtClean="0">
                <a:solidFill>
                  <a:srgbClr val="B86A27"/>
                </a:solidFill>
              </a:rPr>
              <a:t/>
            </a:r>
            <a:br>
              <a:rPr lang="sl-SI" b="1" dirty="0" smtClean="0">
                <a:solidFill>
                  <a:srgbClr val="B86A27"/>
                </a:solidFill>
              </a:rPr>
            </a:br>
            <a:r>
              <a:rPr lang="sl-SI" b="1" dirty="0" smtClean="0">
                <a:solidFill>
                  <a:srgbClr val="B86A27"/>
                </a:solidFill>
              </a:rPr>
              <a:t>NEKOČ IN DANES</a:t>
            </a:r>
            <a:endParaRPr lang="sl-SI" b="1" dirty="0">
              <a:solidFill>
                <a:srgbClr val="B86A27"/>
              </a:solidFill>
            </a:endParaRPr>
          </a:p>
        </p:txBody>
      </p:sp>
      <p:pic>
        <p:nvPicPr>
          <p:cNvPr id="5122" name="Picture 2" descr="https://s.yimg.com/ea/img/-/130426/noelec_18nk0qk-18nk0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7" y="933371"/>
            <a:ext cx="3735107" cy="51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rtvslo.si/upload/Zanimivosti/250px-singer_sewing_machine_sh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55" y="1828800"/>
            <a:ext cx="4157325" cy="311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rovinj.info/art-deco/785/222729043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36" y="1222188"/>
            <a:ext cx="5508652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5246" y="2914652"/>
            <a:ext cx="3707245" cy="29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6424" y="1222188"/>
            <a:ext cx="3544887" cy="156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193" y="1425155"/>
            <a:ext cx="7143872" cy="444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025" y="1756020"/>
            <a:ext cx="5387975" cy="41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1229918"/>
            <a:ext cx="5336065" cy="417750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844947"/>
            <a:ext cx="30575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250" y="1172050"/>
            <a:ext cx="5677777" cy="41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akeipod.com/wp-content/uploads/2009/05/gear4crg60ipodclockra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53" y="1405730"/>
            <a:ext cx="4546298" cy="356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9625" y="1326776"/>
            <a:ext cx="7522187" cy="448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1" y="1988183"/>
            <a:ext cx="3738060" cy="31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9575" y="2316162"/>
            <a:ext cx="6078071" cy="2387600"/>
          </a:xfrm>
        </p:spPr>
        <p:txBody>
          <a:bodyPr>
            <a:norm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sl-SI" sz="2800" dirty="0">
                <a:solidFill>
                  <a:srgbClr val="AF6022"/>
                </a:solidFill>
              </a:rPr>
              <a:t>Uporabljene fotografije so prosto dostopne na spletu in so tukaj </a:t>
            </a:r>
            <a:br>
              <a:rPr lang="sl-SI" sz="2800" dirty="0">
                <a:solidFill>
                  <a:srgbClr val="AF6022"/>
                </a:solidFill>
              </a:rPr>
            </a:br>
            <a:r>
              <a:rPr lang="sl-SI" sz="2800" dirty="0">
                <a:solidFill>
                  <a:srgbClr val="AF6022"/>
                </a:solidFill>
              </a:rPr>
              <a:t>uporabljene zgolj v izobraževalne namene.</a:t>
            </a:r>
          </a:p>
        </p:txBody>
      </p:sp>
      <p:pic>
        <p:nvPicPr>
          <p:cNvPr id="5122" name="Picture 2" descr="https://s.yimg.com/ea/img/-/130426/noelec_18nk0qk-18nk0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7" y="933371"/>
            <a:ext cx="3735107" cy="51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AF6022"/>
                </a:solidFill>
              </a:rPr>
              <a:t>Klavdija Štrancar, 2016</a:t>
            </a:r>
            <a:endParaRPr lang="sl-SI" dirty="0">
              <a:solidFill>
                <a:srgbClr val="AF6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sl-SI" dirty="0" smtClean="0"/>
              <a:t>Uporabljene fotografije so prosto dostopne na spletu in so tukaj </a:t>
            </a:r>
          </a:p>
          <a:p>
            <a:pPr marL="0" indent="0">
              <a:buNone/>
            </a:pPr>
            <a:r>
              <a:rPr lang="sl-SI" dirty="0" smtClean="0"/>
              <a:t>uporabljene zgolj v izobraževalne namene.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Klavdija Štrancar, 2016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72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3-eu-west-1.amazonaws.com/ceneje/www/images/products/mother/1024/659/659066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940" y="3309461"/>
            <a:ext cx="3193333" cy="31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11" y="621679"/>
            <a:ext cx="3448050" cy="32670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184" y="2658708"/>
            <a:ext cx="4105708" cy="30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3892" y="2385128"/>
            <a:ext cx="3683540" cy="44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s1.spletnik.si/4_4/000/000/3b5/b8d/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6" y="389038"/>
            <a:ext cx="3740873" cy="37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450" y="1637595"/>
            <a:ext cx="3316278" cy="385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hUXGBoYGBgXGB8cHRocHBgcHBwcHBgcHyggGBolHBwXITEhJSorLi4uFx8zODMsNygtLisBCgoKDg0OFxAQFywcHBwsLCwsLCwsLCwsLCwsLCwsLCwsLCwsLCwsLCwsLCwsLCwsLCwsLCwsLDcsLCw4NyssK//AABEIALIBGwMBIgACEQEDEQH/xAAcAAABBAMBAAAAAAAAAAAAAAAEAgMFBgABBwj/xABFEAACAQIEAwUFBQUHAgYDAAABAhEAAwQSITEFQVEGEyJhcTKBkaGxFCNCwfAHUmKS0RVDU3KCouEksjNjs8LS8XODo//EABcBAQEBAQAAAAAAAAAAAAAAAAABAgP/xAAeEQEBAAMBAQEBAQEAAAAAAAAAAQIRITFBElEiA//aAAwDAQACEQMRAD8Aq2M7XOdrKDT94nT5VGXO1V07JbEeTf8AyoTiCwx5QTp+vOo5q1bRL3+1F5t1t/yt/wDKt2uM32MeAei9fU1CmrDwrCzcAim6Llw3DFWWIbrI2259dD+jU5jLbMAJ3iZgba6aa05gk1290fOpW/YGQbfrf0rpIOfY/Di1icMWMBWzSdJgjT1199G28AWBOnXaKP47gpxWEAA9smRuAArHX/TUrZUGfWOm31poUriuVAZmfOfjHqKpPelnZhoTpv6c+XP51ce2vhJmddI+PyqnYJfC8jpXPL0EYDDXL1zu7bmSpbUmCB7/AMqmsKhXh95yeZ1jxCLgXr1HwrP2fL/1tv8A/E/0oo4lV4ZeQg5izwY3++JOvLQD41YKxjMLctgFjIMD4qG+hor+1L0Sbm4P4R19OlT/AGxw8Wk29u2No/uRVbvCbQ/ynrzJqeAnC8Tum4kvILKCCANCY5CfhUzx6yMtixmH31xc2sQoI3nbcH3GoPBQLtsn95N/8xqz4mLmLwikB4N13DCRGVYEdOQ+NWIsn2KH2EAbdJn+nyFDdocN/wBJekx4W193T0okpALWR4tPuhoJ2GWNBy3BApVxTdtFSCVYQSVlY/FLLsPUA1scntEhgBuvOSPoTR/DMeyl1O5ykeIiIPluDJBE/Crdj+yK3MzYcKGVmBhvAQrEEkn2SNddQYiqrd4dcW6yBGF22C7BfFAC5p0n+HnzrHipc47PbZu7GQQvtXGaGgFcwbwA/OI13qQ40bbYO54QbgNpQdCyrKnViAxMkjnt60BwnAtcVw+b8EkJIDltJ0kAknSdjtRGMxk2MrJeSbikNct5MwgnQNzkDbbT1q7Qbw/P3QGW3kyqJDsriFVRqp0zHMANBr8SMZhbardIzALcC+00nNlywM0ctNuWgiojC9ocSgCp3ZRYHsyQI0nxamPKtWu0TIWDW7JE5tAwBIGv4t/WrwWm9gQlxc2ZnLEg3LmVQAhI2zSpmYiBl2GlBW0+7YG7aNwsyC0GVVljmnMwzK4EiNjoNAZqNPbm5Knu7GvLOV3gTM+kiNaTjeNC6ys+FsypBHiYKwiBGm0Rt0q8BxVVe2c2Ryu3dpmtnVc5IUwFYxMAEa6ij8NwxEJEZmIklACpldj4dyZPKQBGxqAPaJSZ+zkHKVBW8wgZY20zD1Ok0u1x+LjXgtzxMhy5gV8IAiJjUAa8opuCI4/w23bNsqVLm4gZQuUqCNgNQROkj4UxdskXMmfKisxW4RABT2l05afMHSnO0GK7zuWW2RN1jmOUZspLMARvyEkzKmnW4wgJDKzJGUgoJ1zSRBO+b6dKwqRucLXScR3oQ5XyEhkEEt+OBBAnpl6io7D4QsfCt0lpZgWbwKZy6lobw+LxQZB5FanLXavCFMr2bmY8ltmB0gwII01HSoTDcftLmyBl8MKHVmEazqTmG8cx5Daqhm4SSO7KuUyyTJUkAyBIkrE+EGPDzjUSCboU5RLQHUsBuBG4G7fTlTh4ggwwtd5ldHzICpAMwSZiQZmto1p18WItq88lbmYnN+tDUVO8GwrMwtEkZSWGbPrsD4g0z/CN4q79kcOPslvcav8A+o1c9wmPtJviMytGcB2kQDsSYP4YYa6a10fssrDC2tDs28T7Z863ijiXEQO8YfxfmelR5Wuq3+wifZbr5S90d4wOYqcwzRKdNBzEg1W+Fdj77XLLPa7sQzNqCTBMAKTqzSBGwgzEVi41VKG49fzq7cEwwa4SIjcVBcP7PXL90W7aOpN3u/HBy5QS5YiPZAE+tXnD8AezeFrwsxAIy9W5e40kFr4fZUH6xUjeSR8pobCYF0JzAbkCCDoAN+nMe6jntmOk11iKrxNAMZhDv4mB6exI+YFH2RGYeu9AcctMcVYKAlULFzE5Q0DUcv8AiikUkmY2+hPnrUVTe29kBCQd59apnD7cqw5kiB8PlrVr7X2XaEVCZPIE6egGw3nyqt4PCuFuBrbAg6ypBXrvtprXO+ixdgbMY62J/u31G3smg8YD3F1TquYx694x/M8uVHdjrDW7y37ilbS23zM0gAZWM7ar4YnrFRWOvgrcUz4mIXQ6yc07Rz60+Cxduk+6tCfxWz//ABHLpM/CqqbY7oZp9knTc6nSrV2kAxCWVtPbaCmYm4oC5bcHMSfDrp61W8RgmyBPCSQRo4OpJ6TTL0bwdpe8TU+0uhjTePzqw4GDj9JhbESdd7h5c9NKgcLhh3ih7qJ41BLMdNSOYHM9aNwOJRMQz3LoAIUddYGmhmPURSC68Nci6kmSW8tYnXy1G3SKm8Zh2U57MKxK5jp4lIIg6awToevODVEwHaBA6NLuROwY8joAAef06VZ7HaBmtC6EfujsxTclo0VmUxIbcaacta6SxEjeu2wrHEWspKlGuWwSGByg+yMwBJO40g60rhuCDO163enNBMAGQVMTtP4YJ2Cx1kXE4m97SWiJPhz3EAIJ1kpnj50PdwlwJ3tw27WRWZu7BYgKCTDnKNNTqp3qiw4VbqhULWmYKuaBl/CQSFG0sJHowqjftHxzvaw5KlIg3FicrEDnrIXUSJHiq02+z1oILpa7d0zAm4RIY5jokSCdYNQfbXhNm3gXNu0oLvbJO53HXYaDSmW9CqYKxdfKYDApK+HQnLPQGYDA+hpFvh126M6I9y3oJVCRmjXXmNusc66cxjDYQFA0hBBAI/8ACJjXbaikWwU+78IQaqjFMukwVQiPSs/hXKL/AAnugk22UuJGgMEaETI1Aj4ii+EcNbE3RaVTmguWYaQsc4IBmBrzM6xV54zwN72Fm0Q9xZZFuAFSRuJ0YEiRObpNE9lOz93D2czCyt1hLhUMDUkLmD8p131mn56KnjOxuIVlFoC5m9o5guU/xSNVI6DqIqU4h2VXD4N2hWuhczOQfFAMiOS7++DVhwDX71q1cyIMyK3huEGCOmTT4032qdzhnUWnkgLJKkakDUhp571r8wcw4ngSbVgEqQpIEAiCVLb5o3BnaNaicYQWcZlIzH2IIEHYCT9ak+M2b1sIt0lcneIhI5BSCMw0PiBHoB76tYuhM653AndYgjYSK5USeVFHM+ETLZdx0Akc+dNLcEjwAjzJM+vXlTV/GJzdjAymBAMcxrTaNDRDaQdT1EzMbEa1ARetLyCnbbzAncDnpSb6HWSN+tJJAX20DSDJzHbYSE35/Cm2uSD47Z56Tz05gGgavAbfTY++u0dksQxwls6D2hHo7CuJu5iJ89/1+hXX+ybg4W2RMS/X/EatYeo6DicIrghhIO/pTL4bSBHodaNpNdhTuH9k7Vm+9xS4Z8xYCCvjbWBuNonzOtSbOLmYLkZgwVyhBYBWGYFTqNJHPejsVgVN5bmobu3tkgx4SQZ05gjQ8pNc/wCwXG2He276hrS33XNOa4pMksw3ZT+8NZmRGonJxV2t4NXMzlfMWAJOxPSekelL4ygS3nDBcjKWJPIHX1kSAOpFZigt233Vq4A7LnXMpeByJU6gaaTppz2rT4K4ltAyJchfGBMF9IKodMsyY5RQIGDFxXteIB0lnAGsyCM3UdPMUBxbh11bim0GcuxzSPCoAnca6mB8alMLjLttfv1SYJOUkADoCygNp5it4XjqPcygEDIrEsCIzTA/WlBE9nOzxQl7iwxAgmQwgzl3iJE+cCjuIdmMPcW5NtQ1z2ngFjrJ1NSeG4grvcRZPdkAnYFjqQOsCNdtY5Gn748J9KaEdfwttQfu1gjKdBqNdPManTzrlmJ4NYucWNvIgs6eFRlAJsyIA0nNJ866zxAArHU1QrtoDisqBoVJ21HckH8qmcgmez3AcKVdltoHDFCQq7KxiQRBnrHpFQHbPsdeuHvLCpt7HhiZOs5RyjedqsvZm8BdxCf6h7nYH8hNWZhT8yxFP7M8AsYawouFWuFvGSPauGAFCkTCzoI5zzrm/HzGMxbdLxUDyXSI6DSu147CpBYiCNZBIMAzuI03qv8AE+wNm+zvmZGZiwIkjxKASwJ1OYToR0qZY/wUPsjjH+0W0IBVyJB/CcpIb1iRyJB8hXS+zmHK2mB1ZXbWOZObXrqZnzqs8O7G37GKtsQroofxKdjlgaHxa5joJ2q6cPWFblJk/ATTCAbFcNRiHgIymZSVJP8AFBhx5MCKNGEXKVZQVIKkEaEHeeRn86W+1KIU+Ee/9c66aDT2DkS3aCqogaRCqv4QPOAPQ1V+3S3HtG0igwEbcSTn1gHcKoJ94q25I1H6/pSgo58x+vhpUsFZvYsfZMNlZSyd2GAYEqTbKmQNtTFO4fFqbbgagmJ31O4mNdSRptqOVSeOwavII6idjB5SNR7qJ/s5IXwjwjQbD19f6mpoN8Fu5rZ8rlwe5XIHyqU1y69KCwVrupCroWLHU7sSSfiTRj3iRER86og+y7/9HhyP8JR8BSe1DRhyT+8h/wB6mi+BcONjD2rJbMUWM0ROvTWovtzcIwzgW3cABnKjRUBljr7RCgnKATp50vgztPwFcSq5mKlJIIE7iCCOY9CKi8D2JwyYa5YRZNwFs7nXOVKqegUToI+dXKygIkbEA7RTb2dfKpcZR5wv8McsLREXw4td2F1zSQTO0ZoGldYXsJh2e1ZZZW3h8p3DHxQGzA6aljGu5FTGI7KWvtq4zxZ11y6ZS8Fc55zGkbaTR6YhvtQ0ibLfK4v9axMNeq4fxHgYw9+9hXfxKwgxEgjMPkR86sHYrsJ3yPdvEhcwVADGZR7Z98wD1Bq2/tB7HPjLlq9ZIW4Pu3J/cOx03KydOYPlVswOBW1bS2g8KKFHu5nzNJh3o899qOEfZcTdsCSFIyk7lWAI9+sH0NdH7FMfsdrTnc6/4r0V+07s0LtsYlV8VsRcI3yakHzgz/N5UjsOo+xWtv7z/wBV6kmqjo4tnk7ehg/lPzrPGOh90fPWag17U4b7QuGFz71tgQYkCYzcjHI1O5+uldgHisWA6gkrGpJBj+bb51xLth2ZuYR1v94rq14ssQQGYs3vEKs++u0cUa4NbcZv4hIqm8aXC4lu5u5O9OViVObIRcCRlGqk6gz+8daxnNqC7BdshiMYitZUX7ucPcj8CqWRFO8SNj0PXTq01wngvB7ljilu5bi2i3ohyJUNKwUUneSFBIJ0rtpdxGit11Kn3DUfMVMbxBF62GEEAjQwdtNvyqE7SZbdtnEK5QrmA11I5jXnp50dd4gQYZGUdSJHxWRUB25xS92oDaE6lTMajlz15c6t8VROHcJXKlws7NCRrOTWdOnLardgOI3gmUMSRzJMxy9st9KqXC2BlSTACb6alT+dTXBZLsusZI58j09DWZRN3uL3yoHdL0Y5gTPLTQAH9CqrexRXiUuIICSJH+GebQKsOEvFlLDnddfcuZRHwqt4y6RxMHyXnH93VtEp2f4koxOJ1AGVhJ23Lb7c6vWHxaPorKT5EH6GuccAXPj8QmSVy5iSJgFUC+hMn4GrouEtsskfhB3PIdNquN4g/izDubkiZR9ImdIiOdSGGXwL1gfSq1bwma3mDvqh0JMaqfwiBU8LN0ARcn1A+gH51QWVpDIKFN66N1U/EfQN+VaGP/gb3QfkDPyoHL+HB8qQbRGtY2Pt83APRjlPwaDTtq6rCVII8ta0GGTSCNKHF3724OgSNeoPwqSYgbxTX2RMxOXVok8zAgfKgBJ0jzqVtDWKDbACZB5zrT1i+t1FuWmDKwlWUyCPLqKlBLWelJW2eYpCYryjyrT3ieUCnQ5aUb0gEOWBHhEqQfxdfdWF450xw99DO8/WmgalsAAAQAIAHQUlkFOTWiKimblkHfamPsS5xcjxBSoPkSCdNtwKNisC02hg26be3ReWkOlXYENqQQRIIgg6yDvpTuB4XbtW1t20VEUQqgCBRNsU+KzaOU8W7FlMUuJGIyW1u23JYwQFIzS505R6Gr5bxaMcoIJABIkbHYx0MGPSibtlW0YA6zqOY2PrTS4ZVLEAS2p+EfDStSaAWOcrmYHlpm/I7j57VxLiXaa/ax2IuLkkl7RECCqkhSYiWG812TtCrtbKoPEYAj/muM9s+AXbeIu3Mha27FsyiQC0kqecjn61j/pVAW+0V8vZdiztau95m1DN41co0GCJXpzr0Nh+KW2tLdzBVKhpYxEjNrOxivPnBrz2ye5WWZCSBrIABkAjcAnbkDV/7Kpn4a+RUUMLpygeyYy6GTOxOutZwo6kXETPwqg9syjNngeFtxE6A8+Wv0pzAdqCyIugUohzGR7RIjp+E1HceRWUq2uoO38M/o1u3grvBH++ZS0ZraamDqFEefM86mrd57YzEAkz7Oh3PI/1qA/v7YnLntrJjkF1084Aqa4vayZnBGTLIP8ASeW1YglOA4ofZkkwZZvECJzO0RO+h5VWe0d3/rng72tNNvumq48IsAYYKQNLaCCOcVQuP45UxNy5ahgiKNNFkKVOmxAn5Uy8R0fsyqHDd8FHeOtoM3UBRHPaS1HXGIsmBrkgQPKBAqi9k8ZcK4YZ2UQ6FT7JKhSDlEAiIjprV1wzXAUXKrCdwSDoTPhM9Dzrc8EjwvDlLaKxkrCkgbwI9wnWpxVqIsYvU5kceIfhnc/wSBUj9sTWWAjrp9atD5QUy1kHQifXWlLdnUEEHnvWnbWgGuYReUjTkdPgdPlQ78NH8B82QT7mXKVqQmkZqoovajF37GIRFWUuISpzFjmU+IS+2hGnnUhwfiN2R3huogWC2VCM084k6jy5edF9sCmW1mIBDEgnl4TPxkVCvwu5ir6qtx0tC194VghyTAEGVOhYzB2FZ+i24troQkXLZ00BXKSY0GbPAJ9KD7PYS/h8LYtZUbJbVSS5BnLrspB186l8Fh1t2ltrOVFCiTJgCBJOppRw6HYQeq6H4iDQM/aXG9kn/Kyn/uK1HYG5cuYq+DmW3bFsKJ/EyhmkDTQFfialltMDo59GE/MQfiTSlzAklU13IMEwOhH50VBhrj417Qb7pbILaD22fTWJnKDp6VMWbBWZ11mtd9bVmbIQzRLZSZjQSRIGnWnrWKtvs6k9AwPyq7qNJikJ0dT6EH6U4W1pNzCW29pFPqoNMHhVrksf5SV+SkCptT4elK9CnhScjcHpdf6ZopI4cRteuj3qf+5DRDtriaG81nXOqK5PKGJAEzM6GinFQXCeEOl3E3rhGa64CkGYtoIQQQADqzHzbyo9sNcAEXjt+JFP0AoDVFOioHFYu5be0huIWusVWLR5KWJP3mwAqVtq8alSeoBHyzH61KNFaQVpZrUGugHvWA2+v6muTftbc2r9oKmUuCwuKSDzDKAI1kgk7mQK7ABVX7ccFuXhYu2gDds3AQCJlW8LaSJAkNv+Gs5zcVzjC8KdOHpjbA7q/Yd851YlIytKsPDAIPpNWj9m4nh5zsJZ7ms9T9avd7ChkKMJVlKkdQRBqF4bwlMNaXDooCBjA3kSTJJ3J3PnWfzqio8Jxanw9HygEeWeNtgc0UVxm0ACQSoK7DbQdDtvU3wvgotizbuWxINzKRqJmQ7GBrHLlNQvaCQxRgCFLa+7mDTXBW7zlbmFckANCEjWAYkRBhtwP+KBxty+R3VyTbDHKRuJaAGGmgMgA7VI2uKi2jE2g+QKVBH4mPhOx0G/npSMRjO9uoxWMxJIAkTm3mJjn8KwLHxnGLbsMWGZAhJXQyFj+tUHiWLXEMzIMikKusCIgcqt+PHgcMQw7m9Ktz0QRPx3mqLetoFcW9BEjxbHTmSQPjyplReODYoC9YssoV0Zj4R4WXumhh01BBHIjzqY7V9pfsdsOAS7Z1QCNDJ8RnkNPiPOqr2E4rdv4mLuWLdlyIUasSomfQnTbyoX9oVxbt+2rNli3mA5S7Gf+0Vd84joP7JsY1zBlnYse9uGSZOrZtTz1Jq4f2jazi33iZzsmYSfdvXA8F2gfC4V8LaH/iOWLTqAQAVEbbb+ZqGs4tluBgSGBlSDqDOkEefOrM9SQek8RhrZIJRZHMCD8RrS3wa7hnH+tj8jIql4XtdmvYZWYZblkluQz+GNf5tKudm6GUFSD6GRXT0Ja3cGzqwjZ11/mUgfI1Ece7TDB2w95VMmFCNLMfIEDTfnyp7jnG0wtrO+pJyqo3ZjsB+thXD+P4+7isSxuGWB6aKvIAbdNTvWcroTXa3tI2LZbjDLa2RYBMHU8z4iANYG0TVh/ZVxMobttzlt5Q65ifDJ2BJiIPyrmytDSQckmXMjULr4hqdzoOtdI/Zc6ot5iuUsQimeSgmCTHNt/KsY22jpmExCOJVlYdVIP0om2PKq9xG7aAQvbV2LquoBIn1FSVjBWQYCKpPQQevKulEiFrClD/YhyZx6XGj4ExWjhmExdf3hD/7Z+dRRIWkXbYPIH1pjur3+IhHmn9GH0rTXLw/AjejkfIrHzoh77Kp200jwkj6RSntNyb4ifpBoN8a4Otq4B1GQj5NPypDcVAMEXB/+m4fmFIoCr124v4Q3+VoPwIj50hcYfxJcX/Tm/wCzNTKcVtc7iqf4/Cfg0UbZvBhoQR1Bn6UDP2+3sXAP8Xh+TRT9tpEgg+lLmmPs1sz4F13OUT8aAf8AsoHEC+xkqmVFI0QknMw82BA9B51IrTC4dQQRIj+Ix7xMGnw1QNxWorZrCa0NgVhStrSoqbU01uozjdhzbZrQm4oOQefvI9amDSStXYHVNIPxqj9ucORdQxo08uYroAWqp+0G1FlLmvgfWP4gV+pFLdwcsxVgrhbjndsnuyuI+WtXLsDw241tLtz2btsN4YGgZsoMa6gg6VD9m8EcXdvYO6vgVw7Gfwlg+X3zl9/lXWLNkKIAgCAAOQ5VnGfRy7tZww2ziUDGBYzKORBZjHuy1z5VyqdOU+EzG3M867X24w8qNJLK6j1yNA+tcSfMZ3BI+NYzmqLP+z9kLu4kmQmUkEhSjEtE6CcokVr9oHDWtNYIBKZCkySJBmMx3gE/Cpb9k/Cy1y/cJMKgQdJYz8gB/Ma6NxfgNvEYY2Lg0I3G4I2I9DWpjvEedL4ZjIE84HnTFq+UZSRqOo/I10HtP2GuphrZUrmsIQ4AMsM5aQfTl51z0X2HM+/+nxrnZoTHDsae8s5jKqwAHkTqB5V0XhvajuFuNbt94DsC4EFRoBvAOvKoX9mVhTfdLgh3th1UqDC75gxEDcaedRfbFGs4q7ZzEqCMobowB33iZE1ubk2iL49xi5jLodiTzyiSFA1iI5DnGtJv4gZztseWu0UFaefDEkmFQdTtpoZk6TzirV2a4AuJa7bdXFxIVdYg6zMdIrPbVVmwj3XRLYZnYwATPMx6a55nlXYuBYIWrVq2GACgpmMRm9rXSDJmqjw3s1ewN7M4Ry2aDmI0ESdtz67VceFrdewv3S6nNo3UennW8Z/UK7Qd4WsWraqzFw8L0UiTpoBrUhw2/dbGvmRlREhSRoSTrB51FcNvEY5c3hItP4dDm1E6+UVM4vtEVbKth7h5hSJA6mSK0LCHpxnqMwnEWcA904nrl/I0Y19o9g/Ef1q6DwfSkl6Ht4ho1tt8QfzpbYiN0b4UDpNIatDEA8m/lNNvjlHJv5T/AEoHlptsBZYybaE9con3Hemhjl5B/wCQ/wBKVaxqnk/8jD8qBX9noNmuD0uvHwLEfKknCOPZvP8A6ghHyUH50tsYo1hv5T/SkXscB+Fz/pNTQV97pDW26yrL85P0omwz5RmUA9A0jfrA+lRp4so/Bc8/AaksPezKDBE8iIPwpYrGXWtEU4wpBptGItbANKUVoNRW9a0BW5rM9QbqL7RYPvsNetxqUMeoEj5xUpmpJagp3YfgxsWjeuA99eClgfwqJyj1g61abdMPelvIU8h2rcmoiJ7X22NiU9pXQ+YBYBv9pNcCxWYOBzAjfzr0viEBBHUV564hg2bHGyB4mvFBziXOvpGvpXLNXWP2c4LusDbMeK4TcPnO0/6QKtsULg8OLarbAACAKPQAAUaRXTxA2It6TXnntJhText0KAHuXigWIiWyAjSJ59a9HkaVzm72VYccS7kHdMhvSRIDKAsTsDJU/Gs5TYt+B4PatlGCLnW2LeeBmygbT00rmH7YsDlvWrw0DrkbWJKmR5bE/Cuv3Fqh/tdwGbBZ41tOG2mAdD6b1cp/kUv9mPBvtGKN5h93Z1AI3Y6r8Br8K6Twfs+LGIuXlYkXTJB5HrQPYPhIw+Bt6ENd+8eRBlgIn0ED3VZ7KnSmOPBBdu2y2kcgwGgkCYDKRy84orhmIXufAwJAiFPPppUlxXB97adOZ28jyqLw+BVhbLKCQxOoBIgnnV+iF472euvftXFeFC5XgkNzJII61Y+F4BbZIUHbUnn7zqaIuzIFbtTLTtSQFWBlMCjDtUVZLCWgmPwiJ/8AuiH4ig3OU9HBX4ZgAfdVoNt0pjpQ1u7rpz2pYeRU0HQ1YTTebyrTXKKXNbU0wbhmlC5V0h6kuaRnpL3KaCrbTRAehbTwdedGpEVKN1qNa3WE1hWVoCsNYlBhWkxSmNIDVYFEVGYrGgmF1rXFsdlGUAyef5VF4c+takErZ60+m4oW0Y8qcDwRWkGstU49mY4scVl8AtZgf/MPgP8Atk++rgmJU8wPXSh8ViQdAaxrdVqzrRbCg8OaMzVajWWtH50sGh0uS0UgVcEUBxHCLdttbuLKMIYdRUhfag8VdhasAWIcAgAwBoBS7V3TSo93k7+nrRmG5bRFAcl31pq1bALHkdveafUih2uSw1HpVGXfa91N2LniM6/rpTVzES9aw1zxkRyqAywwGvnRd24CpB1oKdtt6fuuIPpVAgwaBiUJtn+A6b/umVn3TW0v3lYghbg/hOU/ymR/uFLQ+LpNbzANTQw8YthgHJtH/wAwFRPKH9kn0Jos3lOoII6j9a0PiFn61G3eG25zW5tE6k2zl98eyx9RUEqDr5U4tQ6pfWYNu5/m8B95Egn/AEil2uIkaPauKOoXOP8AYSfkKbEyopDa0Naxtt9EuKW/dnX+U6inFFUOpE0dbiBQltaLTas5ByK0RWTWGuakxWWzWmppTrWhu6da1Tg1rHFUAYtQQwIkVD2rR3XYVOYpN6DwqiSI6VoDW7pnlNPhzIpb2RvTP4hVRq/bzD9fWmgpXzou2s8qdNqoE2WMUWj6UGUy7U+reHnVG8TiAqE89hTWADTrTd61mGtGYVIHM1A3iHqK4liNKkMdcioHHXCaBKt5/GiUuaxQIPOnc3rtUEwl3T86HS9MmmRf8O8Umzc8BNa2Ed74/fSLdyLh8xSLJ8WvpWxpc3P5VkStt+Z9KXdOhobN7I6mnLp0OtaGWn8XupTv4xQuHuzH1p3EXNVoDH28qjmc5oo5Gkb0JdSG8qlDtq5prRNu4KDRtKXaMzQG4i0jiHVWH8QB+tBjAxPd3HTynMPg8wPSKIY0xmOY6gf8UDli5fVoIS4umxKH4GQfiKl8NcJUEqVP7piRr5Eio2zvM1KWzoKlG81KmmUBp2KlVqm586cNMO+tICbbjlWrjUwu+9buU/PQxiX191BW7kP05U/iX1GtBsdda2DLr6VGs3iHSi8U4C9aBnUVEF4a/r76NLVGpvR01Rl5tKxn8IpnEtpWFtB1oCRtRCbChVOlbbGqASSNKADi1/lUPcf9fr9aU7jcXmJNCF9NRWaFZ+dEW23npQY299OA7+m9QP4q8ogDciTSnu+EDbTpQaWJMn9Ct3Lun/NUOYa74qWr+OhMK/i91Oi54qgOvXfGo/Xvp1ruhqNF3x+s/lRL3Dl9ao1hruqz6U/i7okHzH1qNt34ImnsVe5UEwr0xfYbxTdrEyoaKbvtvHrQOW7lEYdxUYlyisO1NiQNwaUI14ZjSjdqP70Z9txV2JfCuCam7J8IquYM61P4dvCKA07U2a3WVzikPyoN+dZWVuBzD0q/tWVlWegN9xQV7f8AXWsrKv0Az9acH4aysrNQ63tD1o+3/St1laA2IOv661sbCsrKQFcqiuJ7e+srKggbm/68qJujwVusrNDLnSnTsK3WVfhWsNv8fpQ2I2NZWVFbwm59D9afUeL3msrKVGrntinn9j3/ANKysqzwA2KdxXsmsrKyojA+x+utNsdR61lZVqETv60dgDqP1yrKyqHb+4qOJ8Q9DWVlQS2CO1WHDeyK3WVR/9k="/>
          <p:cNvSpPr>
            <a:spLocks noChangeAspect="1" noChangeArrowheads="1"/>
          </p:cNvSpPr>
          <p:nvPr/>
        </p:nvSpPr>
        <p:spPr bwMode="auto">
          <a:xfrm>
            <a:off x="24415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8" name="Picture 4" descr="https://s3-eu-west-1.amazonaws.com/ceneje/www/images/products/mother/1024/216/21647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07" y="1885950"/>
            <a:ext cx="4686821" cy="37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arhiv.gov.si/fileadmin/arhiv.gov.si/pageuploads/FOTOGALERIJA/Arhivalija/Avgust/AMVII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0" y="1885950"/>
            <a:ext cx="5419734" cy="366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8698" y="1486935"/>
            <a:ext cx="2993291" cy="49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4/48/Mlynek.jpg/220px-Mlyn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6" y="1029735"/>
            <a:ext cx="3202854" cy="37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177" y="2438285"/>
            <a:ext cx="3048078" cy="44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hilips.es/c-dam/b2c/category-pages/personal-care/faceshavers/master/product-images-pc02/S5320_06_s5000.png?wid=225&amp;hei=225&amp;$jpgsmall$&amp;fmt=png-alpha&amp;clipPathE=clipping_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2" y="1309687"/>
            <a:ext cx="4176713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elo.si/assets/media/picture/20120410/Panorama__9a.jpg?re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309687"/>
            <a:ext cx="5568951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newsroom.electrolux.com/si/files/2014/12/Indukcijska-kuhalna-plo%C5%A1%C4%8Da-InfiniteP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87" y="2710944"/>
            <a:ext cx="4910871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breginjskikot.files.wordpress.com/2010/08/1048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6" y="2073996"/>
            <a:ext cx="3959225" cy="29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b/b9/%C4%8Crna_kuhinja2.JPG/220px-%C4%8Crna_kuhinj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0" y="235239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pef.uni-lj.si/gorani/slike_N&amp;T_4&amp;5/petrolej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99" y="542925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ohistvo-mobile.si/slike/ostale/pohistvo/svetila/HUBLOT/luci_svetila_hublot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7" y="542925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0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eloindom.si/sites/deloindom.si/files/styles/article_gallery_images_colorbox/public/deloindom_slika_7.6.jpg?itok=bnmSGv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" y="1589817"/>
            <a:ext cx="5858668" cy="39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iakom.si/image/cache/data/izdelki/kamini/polena-peleti/EDILKAMIN_kamin_point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64" y="116145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47fad2980124742eb3a1b2ef6477a9279f5fc2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37</Words>
  <Application>Microsoft Office PowerPoint</Application>
  <PresentationFormat>Po meri</PresentationFormat>
  <Paragraphs>8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Officeova tema</vt:lpstr>
      <vt:lpstr>ELEKTRIKA NEKOČ IN DANES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Uporabljene fotografije so prosto dostopne na spletu in so tukaj  uporabljene zgolj v izobraževalne namene.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viz15</dc:creator>
  <cp:lastModifiedBy>Hafner</cp:lastModifiedBy>
  <cp:revision>23</cp:revision>
  <dcterms:created xsi:type="dcterms:W3CDTF">2016-02-26T07:32:08Z</dcterms:created>
  <dcterms:modified xsi:type="dcterms:W3CDTF">2017-03-14T18:54:03Z</dcterms:modified>
</cp:coreProperties>
</file>