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B443B-2D56-49AA-BB12-75529C70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174083-2505-4BEE-AB5B-C97FDD4D4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DC6CDA-3004-4E6A-90F6-7F49601C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0B975DD-F446-49AF-B336-74D44363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582D268-5BD6-4AFA-B8EC-72FC700D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829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3923E-1B98-4D22-A90B-41C2BBC6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14D7A95-F614-4801-9C25-1782CA3A5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E4CC8CB-2511-4E69-BA1B-703F29B9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9C0664-76E1-4E15-85F1-AE5C66A4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591160F-8DB4-499F-97C4-5E1CFD86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984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1607422-52C9-4F31-8007-82183680D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9300F05-DE50-4172-9254-2F05C693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8B45A5-ECAD-4915-98BB-6FF74FFE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90A4706-4E8F-478E-9E3D-9CD950AC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E8D5563-DC59-4F9C-8D28-61DC3F2B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59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530596-4AD0-4D40-A9C1-D217E249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315BAE-57C1-423E-9F33-9C205F4A0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E41F46-527F-4D22-90C4-CE434EEE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4CC1EF-7D66-476D-9486-12CC62A7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E1FDD7-773C-48E6-A232-92EEAE44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048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E17E87-B4E0-4BAB-AAA9-67918DEB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9B19D65-14BA-4A04-BF7D-5EC15415E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037C430-5E8F-4508-852A-E0DAF2A0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FB6A60-60D3-491F-B733-F2463F03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62FE538-2D1A-4822-9D87-2EE9A438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92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489E80-A514-4605-93C0-B8851CAA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7D27E7-B139-4A2E-B62D-9E8B4C362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55556D0-845B-452E-95E8-709484066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6F010E6-C523-4209-A178-4D28BBAF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50F4F64-00CC-4511-8DDC-DAFE7AC5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F6FFED3-8B21-49F9-A831-579CBBDF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49DC5-3585-4B43-ADCF-A6FDF39F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8FDD744-FC1C-4C5D-94D9-8247B364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4BBE39E-B8F7-49C4-8DD0-1429D658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8C1D5AD-0C1D-4E6A-9263-D706327DB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2ACA75B-04D6-440A-B21A-ED2B5A2D5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9F36F2A-0F48-49A2-A9FC-5450192F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B7D0605-2287-441E-ABB4-E9542645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ED36A60-B0A9-4B65-8FBB-19D8CD42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080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21EC2-FFFC-429F-BCF5-7FA1E136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F34AFF5-26AB-441D-B034-39E6ED45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2149B4B-1850-48DB-BB41-933893EE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D22B23F-915D-49ED-8664-A7606385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29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51D2A39-767F-48BE-A5FF-F97B7195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F2F3899-DD69-451A-BA5F-FCA58F14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AA142E-442F-47CA-BA39-763E1621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59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F31AE-69B0-4925-B1D7-B7F4B8F5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81632B-EF3F-4646-A6C5-7B3C1E518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79AC23F-EB28-4126-A99B-7DA738A43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38E7054-2BB8-4469-87BA-CCDD494F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3EE47A7-AA12-4DCC-AAB2-CC5DCCFD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029231B-F76A-4EE3-A3C4-8CA37A5F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467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6FBD85-7C47-4415-81A9-3D7DBF2C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2E5FE7F-093F-4B47-A91E-0D69BB6E7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3633576-6901-4B9D-826F-AA59B1320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87CD340-2E17-42FF-B927-928816D6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FA69AA4-3641-4323-AD5C-C350D03A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F1D187F-101C-4B36-8D7C-2C25BD23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831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3A69ACB-3F17-4360-925E-E83B5890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14D00F6-B2E3-4E93-9988-FFBEBEF49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A69BC0E-6C7C-4E80-84F3-69B4444FE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FAB7-3616-48CA-9D12-C5E6272138CA}" type="datetimeFigureOut">
              <a:rPr lang="sl-SI" smtClean="0"/>
              <a:t>13. 02. 2023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3F37E7E-B9DF-4042-AC42-36AC45255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CDC9B7-32E0-41B6-90CB-7621B82BC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FF7E-4072-4D46-9202-0F198A4DD23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6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1DDA1-322F-4A6E-9FF4-4214CCF84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/>
              <a:t>Linerana</a:t>
            </a:r>
            <a:r>
              <a:rPr lang="sl-SI" dirty="0"/>
              <a:t> ali geometrijska perspektiva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6238F9-0211-43AB-BE41-B8574EAD77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6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AD0AA-3CD5-4B42-82D8-DDE57053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810A971-848D-4909-AA5C-6FA1D1E8ED0F}"/>
              </a:ext>
            </a:extLst>
          </p:cNvPr>
          <p:cNvSpPr/>
          <p:nvPr/>
        </p:nvSpPr>
        <p:spPr>
          <a:xfrm>
            <a:off x="52462" y="148962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/>
              <a:t>Kaj je PERSPEKTIVA?</a:t>
            </a:r>
          </a:p>
          <a:p>
            <a:r>
              <a:rPr lang="sl-SI" sz="2800" dirty="0"/>
              <a:t> Gre namreč za upodabljanje predmetov na papir, kot se kažejo opazovalcu z določene točke in sicer iz tridimenzionalnega pogleda na dvodimenzionalno površino. S tem dobimo plastičnost ter globino predmetov in prostora.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AEB5CE1-D552-45C6-88A5-153B29F4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462" y="1027906"/>
            <a:ext cx="2671623" cy="401875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2E9C705-C9DF-4FBF-AD46-EBB95E6D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85" y="1988598"/>
            <a:ext cx="3058237" cy="30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23BDC-CAB2-4A0A-BD19-2DA7CF47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Notranji prostor             Zunanji prostor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189FAA-FC0E-45FE-AB1F-C07EB348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A342DB-8965-4316-BC9F-5B8F9D36D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45" y="1825625"/>
            <a:ext cx="3976456" cy="441981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8E1762C-3362-458F-9ECF-52128A13C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4382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EAAD0-5979-403D-8CF2-86B27002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Linerna</a:t>
            </a:r>
            <a:r>
              <a:rPr lang="sl-SI" dirty="0"/>
              <a:t> perspektiva likovni umetnosti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2957A5-D30B-4635-A335-82FC0D39F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46F42A-D151-4587-90DA-AC84E607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278"/>
            <a:ext cx="5639108" cy="368212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7F816F3-E45E-4226-AAD4-EDBCA47D4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273" y="1255734"/>
            <a:ext cx="6268985" cy="39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5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A5F819-3254-472A-AECC-7A299A3E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1800" b="1" dirty="0"/>
              <a:t>Navodilo za delo</a:t>
            </a:r>
            <a:r>
              <a:rPr lang="sl-SI" sz="1800" dirty="0"/>
              <a:t>:</a:t>
            </a:r>
            <a:br>
              <a:rPr lang="sl-SI" sz="1800" dirty="0"/>
            </a:br>
            <a:r>
              <a:rPr lang="sl-SI" sz="1800" dirty="0"/>
              <a:t>1.nariši prostor v linearni perspektivi in s flomastri pobarvaj tla strop in stene.</a:t>
            </a:r>
            <a:br>
              <a:rPr lang="sl-SI" sz="1800" dirty="0"/>
            </a:br>
            <a:r>
              <a:rPr lang="sl-SI" sz="1800" dirty="0"/>
              <a:t>Izreži odprtine.</a:t>
            </a:r>
            <a:br>
              <a:rPr lang="sl-SI" sz="1800" dirty="0"/>
            </a:br>
            <a:r>
              <a:rPr lang="sl-SI" sz="1800" dirty="0"/>
              <a:t>2. na črn list nariši vesolje, gibanje planetov, kometov, galaksij.</a:t>
            </a:r>
            <a:br>
              <a:rPr lang="sl-SI" sz="1800" dirty="0"/>
            </a:br>
            <a:r>
              <a:rPr lang="sl-SI" sz="1800" dirty="0"/>
              <a:t>3. Sobo prilepi v vesolje.</a:t>
            </a:r>
            <a:br>
              <a:rPr lang="sl-SI" sz="1800" dirty="0"/>
            </a:br>
            <a:r>
              <a:rPr lang="sl-SI" sz="1800" dirty="0"/>
              <a:t>4. V prostor postavi izrezane figure iz revij, pri čemer  čim bolj upoštevaš prostorske ključe.</a:t>
            </a:r>
            <a:br>
              <a:rPr lang="sl-SI" sz="1800" dirty="0"/>
            </a:b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2247D2-C2C8-4690-B039-C74A0051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C9E895-0645-4924-BD49-B1A407A0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524" y="2299653"/>
            <a:ext cx="2247900" cy="30194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A0F13A0-E80F-417D-AF8A-81524148C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19" y="2299653"/>
            <a:ext cx="3848470" cy="280791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1F80CE-64A8-4BB0-B594-3D763ADAE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24" y="1882839"/>
            <a:ext cx="3349841" cy="50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121</Words>
  <Application>Microsoft Office PowerPoint</Application>
  <PresentationFormat>Širokozaslonsko</PresentationFormat>
  <Paragraphs>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Linerana ali geometrijska perspektiva</vt:lpstr>
      <vt:lpstr>PowerPointova predstavitev</vt:lpstr>
      <vt:lpstr>Notranji prostor             Zunanji prostor</vt:lpstr>
      <vt:lpstr>Linerna perspektiva likovni umetnosti</vt:lpstr>
      <vt:lpstr>Navodilo za delo: 1.nariši prostor v linearni perspektivi in s flomastri pobarvaj tla strop in stene. Izreži odprtine. 2. na črn list nariši vesolje, gibanje planetov, kometov, galaksij. 3. Sobo prilepi v vesolje. 4. V prostor postavi izrezane figure iz revij, pri čemer  čim bolj upoštevaš prostorske ključe.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Linerana ali geometrijska perspektiva</dc:title>
  <dc:creator>Uporabnik</dc:creator>
  <cp:lastModifiedBy>Uporabnik</cp:lastModifiedBy>
  <cp:revision>3</cp:revision>
  <dcterms:created xsi:type="dcterms:W3CDTF">2023-02-13T07:55:47Z</dcterms:created>
  <dcterms:modified xsi:type="dcterms:W3CDTF">2023-02-13T08:43:45Z</dcterms:modified>
</cp:coreProperties>
</file>