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9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8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3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0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0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4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877D-0515-4981-94A7-4375981B15E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100E-B3F9-4029-B833-D8C174AB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8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ilnice.arnes.si/mod/hvp/view.php?id=1103666&amp;lang=en" TargetMode="External"/><Relationship Id="rId2" Type="http://schemas.openxmlformats.org/officeDocument/2006/relationships/hyperlink" Target="https://ucilnice.arnes.si/mod/hvp/view.php?id=11036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languageguide.org/italiano-it/vocabolario/mestier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alianoperstranieri.loescher.it/video-cuoco-28a129.n504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71990"/>
            <a:ext cx="9144000" cy="1103183"/>
          </a:xfrm>
        </p:spPr>
        <p:txBody>
          <a:bodyPr/>
          <a:lstStyle/>
          <a:p>
            <a:r>
              <a:rPr lang="sl-SI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Quali</a:t>
            </a:r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mestieri</a:t>
            </a:r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conosci</a:t>
            </a:r>
            <a:r>
              <a:rPr lang="sl-S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87" y="1475173"/>
            <a:ext cx="8962869" cy="470550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786388" y="6457452"/>
            <a:ext cx="3271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err="1" smtClean="0"/>
              <a:t>Elencane</a:t>
            </a:r>
            <a:r>
              <a:rPr lang="sl-SI" dirty="0" smtClean="0"/>
              <a:t> </a:t>
            </a:r>
            <a:r>
              <a:rPr lang="sl-SI" dirty="0" err="1" smtClean="0"/>
              <a:t>oralmente</a:t>
            </a:r>
            <a:r>
              <a:rPr lang="sl-SI" dirty="0" smtClean="0"/>
              <a:t> </a:t>
            </a:r>
            <a:r>
              <a:rPr lang="sl-SI" dirty="0" err="1" smtClean="0"/>
              <a:t>almeno</a:t>
            </a:r>
            <a:r>
              <a:rPr lang="sl-SI" dirty="0" smtClean="0"/>
              <a:t> 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6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POKLICI PONOVITEV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7744" y="2127022"/>
            <a:ext cx="6701852" cy="17620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Soluzioni del compito (libro p. 98, es. 2)</a:t>
            </a:r>
          </a:p>
          <a:p>
            <a:r>
              <a:rPr lang="it-IT" dirty="0" smtClean="0"/>
              <a:t>1 pilota, elettricista, 2 disk jockey 3 Disk Jockey 4</a:t>
            </a:r>
            <a:r>
              <a:rPr lang="sl-SI" dirty="0" smtClean="0"/>
              <a:t> </a:t>
            </a:r>
            <a:r>
              <a:rPr lang="it-IT" dirty="0" smtClean="0"/>
              <a:t>pilota 5 elettricista 6 disk jockey</a:t>
            </a:r>
            <a:endParaRPr lang="it-IT" dirty="0"/>
          </a:p>
        </p:txBody>
      </p:sp>
      <p:sp>
        <p:nvSpPr>
          <p:cNvPr id="4" name="Pravokotnik 3">
            <a:hlinkClick r:id="rId2"/>
          </p:cNvPr>
          <p:cNvSpPr/>
          <p:nvPr/>
        </p:nvSpPr>
        <p:spPr>
          <a:xfrm>
            <a:off x="1018505" y="5257899"/>
            <a:ext cx="4386418" cy="55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CLICCA</a:t>
            </a:r>
            <a:endParaRPr lang="en-GB" sz="2000" dirty="0"/>
          </a:p>
        </p:txBody>
      </p:sp>
      <p:sp>
        <p:nvSpPr>
          <p:cNvPr id="5" name="Pravokotnik 4">
            <a:hlinkClick r:id="rId3"/>
          </p:cNvPr>
          <p:cNvSpPr/>
          <p:nvPr/>
        </p:nvSpPr>
        <p:spPr>
          <a:xfrm>
            <a:off x="1018505" y="4312372"/>
            <a:ext cx="4386418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GIOCO DI MEMORIA</a:t>
            </a:r>
            <a:endParaRPr lang="en-GB" sz="2000" dirty="0"/>
          </a:p>
        </p:txBody>
      </p:sp>
      <p:sp>
        <p:nvSpPr>
          <p:cNvPr id="6" name="Pravokotnik 5">
            <a:hlinkClick r:id="rId4"/>
          </p:cNvPr>
          <p:cNvSpPr/>
          <p:nvPr/>
        </p:nvSpPr>
        <p:spPr>
          <a:xfrm>
            <a:off x="1018505" y="6038421"/>
            <a:ext cx="4428547" cy="55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Poslušaj – nato klikni SFIDA DI PRONUNCIA</a:t>
            </a:r>
            <a:endParaRPr lang="en-GB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01" y="4245928"/>
            <a:ext cx="2445215" cy="244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Leggi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rispondi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oralmente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61" y="1690688"/>
            <a:ext cx="9102174" cy="5055116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>
            <a:off x="3206839" y="2871988"/>
            <a:ext cx="20091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 flipV="1">
            <a:off x="4301544" y="2562896"/>
            <a:ext cx="5318974" cy="2575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7276563" y="2871988"/>
            <a:ext cx="23439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3206839" y="3155323"/>
            <a:ext cx="1094705" cy="515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3206839" y="4095482"/>
            <a:ext cx="5138671" cy="1287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26932" y="741777"/>
            <a:ext cx="3021469" cy="2784589"/>
          </a:xfrm>
        </p:spPr>
        <p:txBody>
          <a:bodyPr/>
          <a:lstStyle/>
          <a:p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Scegli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mestiere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vuoi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tu e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prova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rispondere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domande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sinistra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" y="194732"/>
            <a:ext cx="4443633" cy="666326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976084" y="4263679"/>
            <a:ext cx="3464417" cy="1970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Libro, pagina 95, </a:t>
            </a:r>
            <a:r>
              <a:rPr lang="sl-SI" sz="2400" dirty="0" err="1" smtClean="0"/>
              <a:t>esercizio</a:t>
            </a:r>
            <a:r>
              <a:rPr lang="sl-SI" sz="2400" dirty="0" smtClean="0"/>
              <a:t> 7 (</a:t>
            </a:r>
            <a:r>
              <a:rPr lang="sl-SI" sz="2400" dirty="0" err="1" smtClean="0"/>
              <a:t>adesso</a:t>
            </a:r>
            <a:r>
              <a:rPr lang="sl-SI" sz="2400" dirty="0" smtClean="0"/>
              <a:t> </a:t>
            </a:r>
            <a:r>
              <a:rPr lang="sl-SI" sz="2400" dirty="0" err="1" smtClean="0"/>
              <a:t>tocca</a:t>
            </a:r>
            <a:r>
              <a:rPr lang="sl-SI" sz="2400" dirty="0" smtClean="0"/>
              <a:t> a te)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82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Rispondi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domande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scrivi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l-SI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</a:t>
            </a:r>
            <a:r>
              <a:rPr lang="sl-SI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breve testo</a:t>
            </a:r>
            <a:r>
              <a:rPr lang="sl-SI" dirty="0" smtClean="0"/>
              <a:t>.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532" y="1299230"/>
            <a:ext cx="5517630" cy="4351338"/>
          </a:xfrm>
          <a:solidFill>
            <a:schemeClr val="bg1"/>
          </a:solidFill>
        </p:spPr>
        <p:txBody>
          <a:bodyPr/>
          <a:lstStyle/>
          <a:p>
            <a:pPr lvl="1"/>
            <a:r>
              <a:rPr lang="it-IT" dirty="0" smtClean="0">
                <a:solidFill>
                  <a:srgbClr val="FF0000"/>
                </a:solidFill>
              </a:rPr>
              <a:t>Qual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il tuo mestiere preferito?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cosa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piace di questo lavoro?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può fare questo lavoro?</a:t>
            </a:r>
          </a:p>
          <a:p>
            <a:pPr lvl="1"/>
            <a:r>
              <a:rPr lang="it-IT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conoscenze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avere?</a:t>
            </a:r>
          </a:p>
          <a:p>
            <a:pPr lvl="1"/>
            <a:r>
              <a:rPr lang="it-IT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Quale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scuola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finire?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guadagna (secondo te)?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ore deve lavorare?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gente incontra?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rezzi usa nel suo lavoro?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endParaRPr lang="it-IT" dirty="0"/>
          </a:p>
        </p:txBody>
      </p:sp>
      <p:sp>
        <p:nvSpPr>
          <p:cNvPr id="4" name="Pravokotnik 3"/>
          <p:cNvSpPr/>
          <p:nvPr/>
        </p:nvSpPr>
        <p:spPr>
          <a:xfrm>
            <a:off x="844241" y="6045317"/>
            <a:ext cx="525175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Mandami la descrizione via email.</a:t>
            </a:r>
            <a:endParaRPr lang="en-GB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arrucchi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6508" y="5022131"/>
            <a:ext cx="609600" cy="609600"/>
          </a:xfrm>
          <a:prstGeom prst="rect">
            <a:avLst/>
          </a:prstGeom>
        </p:spPr>
      </p:pic>
      <p:pic>
        <p:nvPicPr>
          <p:cNvPr id="8" name="interrogativ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8577" y="5394684"/>
            <a:ext cx="609600" cy="6096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7178520" y="3949008"/>
            <a:ext cx="21071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INTERROGATIVI</a:t>
            </a:r>
          </a:p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(VPRAŠLNICE V ITALIJANŠČINI) - RAZLAGA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18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67" y="3786387"/>
            <a:ext cx="2909427" cy="290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hlinkClick r:id="rId3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29837" y="365125"/>
            <a:ext cx="5343274" cy="2128189"/>
          </a:xfrm>
          <a:prstGeom prst="ellipse">
            <a:avLst/>
          </a:prstGeom>
          <a:solidFill>
            <a:srgbClr val="FFFF00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247" y="2493923"/>
            <a:ext cx="435292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168</Words>
  <Application>Microsoft Office PowerPoint</Application>
  <PresentationFormat>Širokozaslonsko</PresentationFormat>
  <Paragraphs>27</Paragraphs>
  <Slides>6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Quali mestieri conosci?</vt:lpstr>
      <vt:lpstr>POKLICI PONOVITEV</vt:lpstr>
      <vt:lpstr>Leggi e rispondi oralmente.</vt:lpstr>
      <vt:lpstr>PowerPointova predstavitev</vt:lpstr>
      <vt:lpstr>Rispondi alle domande e scrivi un breve testo.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Tomaz</dc:creator>
  <cp:lastModifiedBy>Tomaz</cp:lastModifiedBy>
  <cp:revision>11</cp:revision>
  <dcterms:created xsi:type="dcterms:W3CDTF">2021-01-10T09:06:24Z</dcterms:created>
  <dcterms:modified xsi:type="dcterms:W3CDTF">2021-01-10T12:42:14Z</dcterms:modified>
</cp:coreProperties>
</file>