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9/26/2021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ucbeniki.sio.si/fizika8/213/index7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ZGODOVINSKI RAZVOJ ASTRONOMIJE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8. RAZRED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162" y="3553052"/>
            <a:ext cx="4477839" cy="306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4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ISAAC NEWTON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dirty="0" smtClean="0"/>
              <a:t>Je odkril gravitacijski zakon, ki pojasnjuje odvisnost privlačne sile med telesoma od njunih mas ter medsebojne razdalje med njima. </a:t>
            </a:r>
          </a:p>
          <a:p>
            <a:pPr marL="0" indent="0">
              <a:buNone/>
            </a:pPr>
            <a:r>
              <a:rPr lang="sl-SI" sz="3600" dirty="0" smtClean="0"/>
              <a:t>(preberi zgodbo v učbeniku na strani 51)</a:t>
            </a:r>
            <a:endParaRPr lang="sl-SI" sz="36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780" y="323139"/>
            <a:ext cx="2023791" cy="218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80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ALBERT EINSTEIN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4000" dirty="0" smtClean="0"/>
              <a:t>Je odkril relativnostno teorijo.</a:t>
            </a:r>
            <a:endParaRPr lang="sl-SI" sz="40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201" y="1989606"/>
            <a:ext cx="3197679" cy="386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49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Utrjevanje znanja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smtClean="0"/>
              <a:t>DZ: stran 27/1.naloga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337068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Ponovitev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800" dirty="0" smtClean="0"/>
              <a:t>Rešimo naloge na spletni povezavi:</a:t>
            </a:r>
          </a:p>
          <a:p>
            <a:pPr marL="0" indent="0">
              <a:buNone/>
            </a:pPr>
            <a:r>
              <a:rPr lang="sl-SI" sz="2800" dirty="0">
                <a:hlinkClick r:id="rId2"/>
              </a:rPr>
              <a:t>https://</a:t>
            </a:r>
            <a:r>
              <a:rPr lang="sl-SI" sz="2800" dirty="0" smtClean="0">
                <a:hlinkClick r:id="rId2"/>
              </a:rPr>
              <a:t>eucbeniki.sio.si/fizika8/213/index7.html</a:t>
            </a:r>
            <a:endParaRPr lang="sl-SI" sz="2800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15531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Zgodovina opazovanja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l-SI" sz="3600" dirty="0" smtClean="0"/>
              <a:t>GRKI – V MEZOPOTAMIJI, NA KITAJSKEM, V EGIPTU</a:t>
            </a:r>
          </a:p>
          <a:p>
            <a:pPr marL="0" indent="0">
              <a:buNone/>
            </a:pPr>
            <a:r>
              <a:rPr lang="sl-SI" sz="3600" dirty="0" smtClean="0"/>
              <a:t>Na podlagi svojih opazovanj so stari astronomi napovedali različne dogodke, izdelali so koledar, poimenovali so zvezde in ozvezdja.</a:t>
            </a:r>
          </a:p>
          <a:p>
            <a:pPr marL="0" indent="0">
              <a:buNone/>
            </a:pPr>
            <a:r>
              <a:rPr lang="sl-SI" sz="3600" dirty="0" smtClean="0"/>
              <a:t>Znali so se tudi orientirati.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69686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TALES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4000" dirty="0" smtClean="0"/>
              <a:t>Je znal napovedati Sončev mrk. (7. in 6. stoletje </a:t>
            </a:r>
            <a:r>
              <a:rPr lang="sl-SI" sz="4000" dirty="0" err="1" smtClean="0"/>
              <a:t>pr.n.št</a:t>
            </a:r>
            <a:r>
              <a:rPr lang="sl-SI" sz="4000" dirty="0" smtClean="0"/>
              <a:t>)</a:t>
            </a:r>
            <a:endParaRPr lang="sl-SI" sz="40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155" y="4180520"/>
            <a:ext cx="2939687" cy="22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3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PITAGORA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4000" dirty="0" smtClean="0"/>
              <a:t>Je prvi postavil domnevo, da je Zemlja okrogla.</a:t>
            </a:r>
            <a:endParaRPr lang="sl-SI" sz="40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861" y="324032"/>
            <a:ext cx="2751773" cy="299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96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ALEKSANDRIJSKA DOBA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800" dirty="0" smtClean="0"/>
              <a:t>HIPARH: je razdelil zvezde glede na njihov sij – magnitude.</a:t>
            </a:r>
          </a:p>
          <a:p>
            <a:pPr marL="0" indent="0">
              <a:buNone/>
            </a:pPr>
            <a:r>
              <a:rPr lang="sl-SI" sz="2800" dirty="0" smtClean="0"/>
              <a:t>ERATOSTEN: je na dveh različnih krajih izmeril naklon sončnih žarkov in izračunal premer Zemlje</a:t>
            </a:r>
          </a:p>
          <a:p>
            <a:pPr marL="0" indent="0">
              <a:buNone/>
            </a:pPr>
            <a:r>
              <a:rPr lang="sl-SI" sz="2800" dirty="0" smtClean="0"/>
              <a:t>KLAVDIJ PTOLOMEJ: je razvil geocentrični Sončev sistem, ki pravi, da je Zemlja središče vesolja in vsa telesa krožijo okoli nje.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788" y="5057911"/>
            <a:ext cx="16097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49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ARABSKI SVET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dirty="0" smtClean="0"/>
              <a:t>NIKOLAJ KOPERNIK je utemeljil heliocentrični Sončev sistem. Po njem je v središču vesolja Sonce, vsa telesa krožijo okoli njega.</a:t>
            </a:r>
            <a:endParaRPr lang="sl-SI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037" y="447188"/>
            <a:ext cx="2772592" cy="242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40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GALILEO GALILEJ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4000" dirty="0" smtClean="0"/>
              <a:t>Je prvi, ki je skozi daljnogled opazoval nebo.</a:t>
            </a:r>
            <a:endParaRPr lang="sl-SI" sz="40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798" y="4385582"/>
            <a:ext cx="3462201" cy="183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2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JOHANNES KEPLER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AutoNum type="arabicPeriod"/>
            </a:pPr>
            <a:r>
              <a:rPr lang="sl-SI" sz="3600" dirty="0" smtClean="0"/>
              <a:t>Vsak planet se giblje okoli Sonca po elipsi.</a:t>
            </a:r>
          </a:p>
          <a:p>
            <a:pPr>
              <a:buAutoNum type="arabicPeriod"/>
            </a:pPr>
            <a:r>
              <a:rPr lang="sl-SI" sz="3600" dirty="0" smtClean="0"/>
              <a:t>Planet se giblje hitreje, ko je bližje Soncu, in počasneje, ko je od njega bolj oddaljen.</a:t>
            </a:r>
          </a:p>
          <a:p>
            <a:pPr>
              <a:buAutoNum type="arabicPeriod"/>
            </a:pPr>
            <a:r>
              <a:rPr lang="sl-SI" sz="3600" dirty="0" smtClean="0"/>
              <a:t>Razmerje kvadrata obhodnega časa in kuba njegove oddaljenosti od Sonca je za vse planete enako.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825654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vedljivo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TM03457503[[fn=Navedljivo]]</Template>
  <TotalTime>23</TotalTime>
  <Words>263</Words>
  <Application>Microsoft Office PowerPoint</Application>
  <PresentationFormat>Širokozaslonsko</PresentationFormat>
  <Paragraphs>32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5" baseType="lpstr">
      <vt:lpstr>Century Gothic</vt:lpstr>
      <vt:lpstr>Wingdings 2</vt:lpstr>
      <vt:lpstr>Navedljivo</vt:lpstr>
      <vt:lpstr>ZGODOVINSKI RAZVOJ ASTRONOMIJE</vt:lpstr>
      <vt:lpstr>Ponovitev</vt:lpstr>
      <vt:lpstr>Zgodovina opazovanja</vt:lpstr>
      <vt:lpstr>TALES</vt:lpstr>
      <vt:lpstr>PITAGORA</vt:lpstr>
      <vt:lpstr>ALEKSANDRIJSKA DOBA</vt:lpstr>
      <vt:lpstr>ARABSKI SVET</vt:lpstr>
      <vt:lpstr>GALILEO GALILEJ</vt:lpstr>
      <vt:lpstr>JOHANNES KEPLER</vt:lpstr>
      <vt:lpstr>ISAAC NEWTON</vt:lpstr>
      <vt:lpstr>ALBERT EINSTEIN</vt:lpstr>
      <vt:lpstr>Utrjevanje znanja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ZGODOVINSKI RAZVOJ ASTRONOMIJE</dc:title>
  <dc:creator>Kati</dc:creator>
  <cp:lastModifiedBy>Kati</cp:lastModifiedBy>
  <cp:revision>3</cp:revision>
  <dcterms:created xsi:type="dcterms:W3CDTF">2021-09-26T19:42:56Z</dcterms:created>
  <dcterms:modified xsi:type="dcterms:W3CDTF">2021-09-26T20:06:20Z</dcterms:modified>
</cp:coreProperties>
</file>