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82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91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0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549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540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5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18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04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22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24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6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757B-CBF2-4F2D-A941-FCC938F8C8B7}" type="datetimeFigureOut">
              <a:rPr lang="sl-SI" smtClean="0"/>
              <a:t>15.6.2016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8326-A893-46B6-A3A3-0DF621D0C7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8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ikrosk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4975"/>
            <a:ext cx="59817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ANd9GcTLZjDcyNvIKpVFrxzh6o8mMKzT22dpMsYhtjICOxi1utmDA_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ANd9GcR2gDzeWjrwBBnBOd0A7OvJ4zA9UERrGUCyAxSVoDR2Uf12wKsT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7235825" y="1989138"/>
            <a:ext cx="865188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235825" y="4437063"/>
            <a:ext cx="100806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2297" name="Picture 9" descr="ANd9GcSPXTJxN-0DpLXZOo0f0x_Is1gj5VPH8olFaTZW6HszpZFmxX5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38"/>
            <a:ext cx="21240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0645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altLang="sl-SI" b="1" i="1" dirty="0">
                <a:solidFill>
                  <a:srgbClr val="FF0000"/>
                </a:solidFill>
                <a:latin typeface="Comic Sans MS" pitchFamily="66" charset="0"/>
              </a:rPr>
              <a:t>MIKROSKOP</a:t>
            </a:r>
          </a:p>
        </p:txBody>
      </p:sp>
      <p:pic>
        <p:nvPicPr>
          <p:cNvPr id="12299" name="Picture 12" descr="ANd9GcT9v8ppl6Ip0sY45885U6G94Yh4jRLKhgD2R_5aJ7xC8uY1gI_K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ANd9GcRhawhjeepDPni7OKpiSqznNJtyq1BDyHLKRJbzGhussUG2ryBp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734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sl-SI"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Kako izračunamo povečavo mikroskopa?</a:t>
            </a:r>
          </a:p>
        </p:txBody>
      </p:sp>
      <p:pic>
        <p:nvPicPr>
          <p:cNvPr id="13318" name="Picture 9" descr="00_mikroskop_deli_podl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0775"/>
            <a:ext cx="3681412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220px-Optical_microscope_nikon_alphaphot_%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18367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sl-SI" altLang="sl-SI"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MIKROSKOPSKI PREPARAT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00213"/>
            <a:ext cx="3827462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906588" y="4652963"/>
            <a:ext cx="288925" cy="144462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700213"/>
            <a:ext cx="4284662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5651500" y="3284538"/>
            <a:ext cx="865188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643438" y="2924175"/>
            <a:ext cx="18002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b="1">
                <a:cs typeface="Arial" charset="0"/>
              </a:rPr>
              <a:t>krovno stekelce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5148263" y="5013325"/>
            <a:ext cx="647700" cy="1079500"/>
          </a:xfrm>
          <a:prstGeom prst="line">
            <a:avLst/>
          </a:prstGeom>
          <a:noFill/>
          <a:ln w="349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284663" y="6092825"/>
            <a:ext cx="18716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b="1">
                <a:cs typeface="Arial" charset="0"/>
              </a:rPr>
              <a:t>objektno steklo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555875" y="3284538"/>
            <a:ext cx="14414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sz="1400" b="1">
                <a:cs typeface="Arial" charset="0"/>
              </a:rPr>
              <a:t>objektno steklo</a:t>
            </a:r>
          </a:p>
        </p:txBody>
      </p:sp>
    </p:spTree>
    <p:extLst>
      <p:ext uri="{BB962C8B-B14F-4D97-AF65-F5344CB8AC3E}">
        <p14:creationId xmlns:p14="http://schemas.microsoft.com/office/powerpoint/2010/main" val="346755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4450"/>
            <a:ext cx="522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irl_&amp;_microscop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57338"/>
            <a:ext cx="302895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7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Diaprojekcija na zaslonu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Uporabnik03</dc:creator>
  <cp:lastModifiedBy>Uporabnik03</cp:lastModifiedBy>
  <cp:revision>1</cp:revision>
  <dcterms:created xsi:type="dcterms:W3CDTF">2016-06-15T07:24:50Z</dcterms:created>
  <dcterms:modified xsi:type="dcterms:W3CDTF">2016-06-15T07:26:30Z</dcterms:modified>
</cp:coreProperties>
</file>