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3" r:id="rId2"/>
    <p:sldId id="256" r:id="rId3"/>
    <p:sldId id="257" r:id="rId4"/>
    <p:sldId id="260" r:id="rId5"/>
    <p:sldId id="259" r:id="rId6"/>
    <p:sldId id="258" r:id="rId7"/>
    <p:sldId id="261" r:id="rId8"/>
  </p:sldIdLst>
  <p:sldSz cx="9144000" cy="6858000" type="screen4x3"/>
  <p:notesSz cx="6669088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>
        <p:scale>
          <a:sx n="78" d="100"/>
          <a:sy n="78" d="100"/>
        </p:scale>
        <p:origin x="-2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D2334-214E-4B43-9576-908BD1CDF616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4C5E9-7125-46FD-9035-E458878516E3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1855A-9EDF-465C-A66F-2A0DE80772AD}" type="datetimeFigureOut">
              <a:rPr lang="sl-SI" smtClean="0"/>
              <a:pPr/>
              <a:t>21.11.2013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54FF2-969F-4390-9F15-1CBA42030EBE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ol.net/novice/tehnologija/racunalnistvo/2013/10/adobu_ukradli_38_milijonov_gesel_uporabnikov_in_izvorno_kodo_photoshopa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071538" y="2714620"/>
            <a:ext cx="6643734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3200" b="1" dirty="0" smtClean="0">
                <a:solidFill>
                  <a:srgbClr val="FF0000"/>
                </a:solidFill>
              </a:rPr>
              <a:t>NAVODILA ZA PRIPRAVO </a:t>
            </a:r>
          </a:p>
          <a:p>
            <a:pPr algn="ctr">
              <a:lnSpc>
                <a:spcPct val="150000"/>
              </a:lnSpc>
            </a:pPr>
            <a:r>
              <a:rPr lang="sl-SI" sz="3200" b="1" dirty="0" smtClean="0">
                <a:solidFill>
                  <a:srgbClr val="FF0000"/>
                </a:solidFill>
              </a:rPr>
              <a:t>POWER POINT PREDSTAVITVE</a:t>
            </a:r>
            <a:endParaRPr lang="sl-SI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714612" y="714356"/>
          <a:ext cx="5849620" cy="1097280"/>
        </p:xfrm>
        <a:graphic>
          <a:graphicData uri="http://schemas.openxmlformats.org/drawingml/2006/table">
            <a:tbl>
              <a:tblPr/>
              <a:tblGrid>
                <a:gridCol w="3840480"/>
                <a:gridCol w="200914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Osnovna šola Ormož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Hardek 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2270 Ormož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tel. 02/741-55-20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 err="1">
                          <a:latin typeface="Times New Roman"/>
                          <a:ea typeface="Times New Roman"/>
                          <a:cs typeface="Times New Roman"/>
                        </a:rPr>
                        <a:t>fax</a:t>
                      </a: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. 02/741-55-30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znak_na_bele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l="7480" r="10236" b="25423"/>
          <a:stretch>
            <a:fillRect/>
          </a:stretch>
        </p:blipFill>
        <p:spPr bwMode="auto">
          <a:xfrm>
            <a:off x="357158" y="642918"/>
            <a:ext cx="1214446" cy="1214446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7772400" cy="1470025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NASLOVNICA</a:t>
            </a:r>
            <a:endParaRPr lang="sl-SI" sz="3600" b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57224" y="5072074"/>
            <a:ext cx="7572428" cy="1214446"/>
          </a:xfrm>
        </p:spPr>
        <p:txBody>
          <a:bodyPr>
            <a:normAutofit/>
          </a:bodyPr>
          <a:lstStyle/>
          <a:p>
            <a:pPr algn="l"/>
            <a:r>
              <a:rPr lang="sl-SI" sz="2400" b="1" dirty="0" smtClean="0">
                <a:solidFill>
                  <a:schemeClr val="bg2">
                    <a:lumMod val="10000"/>
                  </a:schemeClr>
                </a:solidFill>
              </a:rPr>
              <a:t>3. ZAŽELENO:</a:t>
            </a:r>
          </a:p>
          <a:p>
            <a:pPr algn="l">
              <a:buFontTx/>
              <a:buChar char="-"/>
            </a:pPr>
            <a:r>
              <a:rPr lang="sl-SI" sz="2400" dirty="0" smtClean="0">
                <a:solidFill>
                  <a:schemeClr val="bg2">
                    <a:lumMod val="10000"/>
                  </a:schemeClr>
                </a:solidFill>
              </a:rPr>
              <a:t> slika  in/ali karta, ki je značilna za tematiko</a:t>
            </a:r>
          </a:p>
        </p:txBody>
      </p:sp>
      <p:sp>
        <p:nvSpPr>
          <p:cNvPr id="4" name="Pravokotnik 3"/>
          <p:cNvSpPr/>
          <p:nvPr/>
        </p:nvSpPr>
        <p:spPr>
          <a:xfrm>
            <a:off x="785786" y="1857364"/>
            <a:ext cx="71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 smtClean="0">
                <a:solidFill>
                  <a:schemeClr val="bg2">
                    <a:lumMod val="10000"/>
                  </a:schemeClr>
                </a:solidFill>
              </a:rPr>
              <a:t>1. </a:t>
            </a:r>
            <a:r>
              <a:rPr lang="sl-SI" sz="2400" b="1" dirty="0" smtClean="0">
                <a:solidFill>
                  <a:schemeClr val="bg2">
                    <a:lumMod val="10000"/>
                  </a:schemeClr>
                </a:solidFill>
              </a:rPr>
              <a:t>ZAMENJAJ OZADJE</a:t>
            </a:r>
            <a:r>
              <a:rPr lang="sl-SI" sz="2400" dirty="0" smtClean="0">
                <a:solidFill>
                  <a:schemeClr val="bg2">
                    <a:lumMod val="10000"/>
                  </a:schemeClr>
                </a:solidFill>
              </a:rPr>
              <a:t> (bela barva slabo vpliva na oči)</a:t>
            </a:r>
          </a:p>
        </p:txBody>
      </p:sp>
      <p:sp>
        <p:nvSpPr>
          <p:cNvPr id="5" name="Pravokotnik 4"/>
          <p:cNvSpPr/>
          <p:nvPr/>
        </p:nvSpPr>
        <p:spPr>
          <a:xfrm>
            <a:off x="785786" y="2786058"/>
            <a:ext cx="678661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sz="2400" b="1" dirty="0" smtClean="0">
                <a:solidFill>
                  <a:schemeClr val="bg2">
                    <a:lumMod val="10000"/>
                  </a:schemeClr>
                </a:solidFill>
              </a:rPr>
              <a:t>2. OBVEZNI PODATKI</a:t>
            </a:r>
            <a:r>
              <a:rPr lang="sl-SI" sz="24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sl-SI" sz="2400" dirty="0" smtClean="0">
                <a:solidFill>
                  <a:schemeClr val="bg2">
                    <a:lumMod val="10000"/>
                  </a:schemeClr>
                </a:solidFill>
              </a:rPr>
              <a:t>- ime in priimek avtorja,</a:t>
            </a:r>
          </a:p>
          <a:p>
            <a:pPr>
              <a:lnSpc>
                <a:spcPct val="150000"/>
              </a:lnSpc>
            </a:pPr>
            <a:r>
              <a:rPr lang="sl-SI" sz="2400" dirty="0" smtClean="0">
                <a:solidFill>
                  <a:schemeClr val="bg2">
                    <a:lumMod val="10000"/>
                  </a:schemeClr>
                </a:solidFill>
              </a:rPr>
              <a:t>- NASLOV TEME.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6434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2400" dirty="0" smtClean="0"/>
              <a:t>Pisava </a:t>
            </a:r>
            <a:r>
              <a:rPr lang="sl-SI" sz="2400" dirty="0" smtClean="0"/>
              <a:t>besedila </a:t>
            </a:r>
            <a:r>
              <a:rPr lang="sl-SI" sz="2400" dirty="0" smtClean="0"/>
              <a:t>ne sme biti manjša od 24 točk.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Na prosojnici ne sme biti več kot 8 vrstic. Kopije stavkov so prepovedane.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Podlaga na prosojnicah naj bo enotna. 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Ozadja naj ne motijo besedila.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Vsaka predstavitev naj ima tri dele (kratek uvod, osrednji del in zaključek).</a:t>
            </a:r>
          </a:p>
          <a:p>
            <a:pPr>
              <a:buNone/>
            </a:pPr>
            <a:endParaRPr lang="sl-SI" sz="2400" dirty="0" smtClean="0"/>
          </a:p>
          <a:p>
            <a:pPr>
              <a:lnSpc>
                <a:spcPct val="150000"/>
              </a:lnSpc>
            </a:pPr>
            <a:endParaRPr lang="sl-SI" sz="2400" dirty="0" smtClean="0"/>
          </a:p>
          <a:p>
            <a:pPr>
              <a:lnSpc>
                <a:spcPct val="150000"/>
              </a:lnSpc>
            </a:pPr>
            <a:endParaRPr lang="sl-SI" sz="24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642910" y="428604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600" b="1" dirty="0" smtClean="0">
                <a:solidFill>
                  <a:srgbClr val="FF0000"/>
                </a:solidFill>
              </a:rPr>
              <a:t>NAVODILA ZA PROSOJNICE</a:t>
            </a:r>
            <a:endParaRPr lang="sl-SI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392908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sz="2400" dirty="0" smtClean="0"/>
              <a:t>Zaželene so oporne točke, ključne besede, misli, ne celi stavki.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Animacije uporabi preudarno. 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Ustrezne slike lahko izboljšajo predstavitev, vendar pazi, da vstaviš sliko primerne velikosti. Slika ne sme motiti ozadja.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V predstavitev ne kopiraj spletnega naslova, bolje je vstaviti hiperpovezavo.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PREDSTAVITEV</a:t>
            </a:r>
            <a:endParaRPr lang="sl-SI" sz="3600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2400" dirty="0" smtClean="0"/>
              <a:t>Pri predstavitvi je branje s prosojnic ali z lista nezaželeno. 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Predstavitev naj bo na </a:t>
            </a:r>
            <a:r>
              <a:rPr lang="sl-SI" sz="2400" dirty="0" smtClean="0"/>
              <a:t>pamet, zato ne beri s prosojnice. </a:t>
            </a:r>
            <a:r>
              <a:rPr lang="sl-SI" sz="2400" dirty="0" smtClean="0"/>
              <a:t>Povej več, kot je na prosojnici. 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Govori počasi, razločno, da bo predstavitev razumljiva in zanimiva.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VIRI</a:t>
            </a:r>
            <a:endParaRPr lang="sl-SI" sz="3600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2400" dirty="0" smtClean="0"/>
              <a:t>Uporabiti je potrebno najmanj dva dodatna vira (učbenik je samo osnova).</a:t>
            </a:r>
          </a:p>
          <a:p>
            <a:pPr>
              <a:lnSpc>
                <a:spcPct val="150000"/>
              </a:lnSpc>
            </a:pPr>
            <a:r>
              <a:rPr lang="sl-SI" sz="2400" dirty="0" smtClean="0"/>
              <a:t>Na zadnji prosojnici so prepovedane fotografije in “hvala za pozornost”. Na njej je potrebno navesti vire. Pri virih sme biti pisava manjša.</a:t>
            </a:r>
          </a:p>
          <a:p>
            <a:pPr>
              <a:lnSpc>
                <a:spcPct val="150000"/>
              </a:lnSpc>
            </a:pPr>
            <a:r>
              <a:rPr lang="sl-SI" sz="2400" dirty="0" err="1" smtClean="0"/>
              <a:t>Wikipedija</a:t>
            </a:r>
            <a:r>
              <a:rPr lang="sl-SI" sz="2400" dirty="0" smtClean="0"/>
              <a:t> ni preverjen vir. PAZI!</a:t>
            </a:r>
          </a:p>
          <a:p>
            <a:pPr>
              <a:lnSpc>
                <a:spcPct val="150000"/>
              </a:lnSpc>
              <a:buNone/>
            </a:pPr>
            <a:endParaRPr 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85720" y="3857628"/>
            <a:ext cx="8229600" cy="19288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400" dirty="0" smtClean="0"/>
              <a:t>Internetni vir: </a:t>
            </a:r>
            <a:r>
              <a:rPr lang="sl-SI" sz="2400" dirty="0" smtClean="0">
                <a:hlinkClick r:id="rId2"/>
              </a:rPr>
              <a:t>http://</a:t>
            </a:r>
            <a:r>
              <a:rPr lang="sl-SI" sz="2400" dirty="0" smtClean="0">
                <a:hlinkClick r:id="rId2"/>
              </a:rPr>
              <a:t>www.siol.net/novice/tehnologija/racunalnistvo/2013/10/adobu_ukradli_38_milijonov_gesel_uporabnikov_in_izvorno_kodo_photoshopa.aspx</a:t>
            </a:r>
            <a:r>
              <a:rPr lang="sl-SI" sz="2400" dirty="0" smtClean="0"/>
              <a:t> (28. 10. 2013)</a:t>
            </a:r>
            <a:endParaRPr lang="sl-SI" sz="2400" dirty="0" smtClean="0"/>
          </a:p>
          <a:p>
            <a:endParaRPr lang="sl-SI" sz="24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1714480" y="428604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KAKO NAVAJAMO VIRE:</a:t>
            </a:r>
          </a:p>
        </p:txBody>
      </p:sp>
      <p:sp>
        <p:nvSpPr>
          <p:cNvPr id="5" name="Ograda vsebine 2"/>
          <p:cNvSpPr txBox="1">
            <a:spLocks/>
          </p:cNvSpPr>
          <p:nvPr/>
        </p:nvSpPr>
        <p:spPr>
          <a:xfrm>
            <a:off x="357158" y="1500174"/>
            <a:ext cx="8229600" cy="1928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l-SI" sz="2400" noProof="0" dirty="0" smtClean="0"/>
              <a:t>Knjižni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vir: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2400" dirty="0" smtClean="0"/>
              <a:t> </a:t>
            </a:r>
            <a:r>
              <a:rPr lang="sl-SI" sz="2400" dirty="0" smtClean="0"/>
              <a:t>    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Priimek, ime avtorja (LETO). Naslov knjige. Kraj založbe</a:t>
            </a:r>
            <a:r>
              <a:rPr kumimoji="0" lang="sl-SI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ime 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založbe. 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297</Words>
  <Application>Microsoft Office PowerPoint</Application>
  <PresentationFormat>Diaprojekcija na zaslonu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Diapozitiv 1</vt:lpstr>
      <vt:lpstr>NASLOVNICA</vt:lpstr>
      <vt:lpstr>Diapozitiv 3</vt:lpstr>
      <vt:lpstr>Diapozitiv 4</vt:lpstr>
      <vt:lpstr>PREDSTAVITEV</vt:lpstr>
      <vt:lpstr>VIRI</vt:lpstr>
      <vt:lpstr>Diapozitiv 7</vt:lpstr>
    </vt:vector>
  </TitlesOfParts>
  <Company>OŠ Ormož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NASLOVNICA</dc:title>
  <dc:creator>taska</dc:creator>
  <cp:lastModifiedBy>Pouk</cp:lastModifiedBy>
  <cp:revision>26</cp:revision>
  <dcterms:created xsi:type="dcterms:W3CDTF">2013-11-04T10:53:54Z</dcterms:created>
  <dcterms:modified xsi:type="dcterms:W3CDTF">2013-11-21T08:00:14Z</dcterms:modified>
</cp:coreProperties>
</file>