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501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79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143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4083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9557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7196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53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075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060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228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040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627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68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342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354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1118-8F53-4EAB-9AE1-F371B9F71EB2}" type="datetimeFigureOut">
              <a:rPr lang="sl-SI" smtClean="0"/>
              <a:t>5. 12. 2023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34845A-55E6-4A13-8888-089A5F3E3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320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85B29-ACEC-A212-B609-FF890D3D54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3763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1B11D4F-7677-382A-64A3-74F3883EC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5" y="1847850"/>
            <a:ext cx="6202451" cy="236904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/>
              <a:t>PASTERIZIRANE MESNINE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273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B41AE4-A915-21F4-D768-507E418C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3992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2. POLTRAJNE KLOBASE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BBE2D68-B3D3-3737-F05F-91B064299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443210" cy="3880773"/>
          </a:xfrm>
        </p:spPr>
        <p:txBody>
          <a:bodyPr>
            <a:normAutofit/>
          </a:bodyPr>
          <a:lstStyle/>
          <a:p>
            <a:r>
              <a:rPr lang="sl-SI" sz="2400" dirty="0"/>
              <a:t>So mesni izdelki iz </a:t>
            </a:r>
            <a:r>
              <a:rPr lang="sl-SI" sz="2400" dirty="0" err="1"/>
              <a:t>razdetega</a:t>
            </a:r>
            <a:r>
              <a:rPr lang="sl-SI" sz="2400" dirty="0"/>
              <a:t> mesa, slanine, mesnega testa in drugih sestavin živalskega izvora, soli, aditivov, začimb, arom, vode ali ledu.</a:t>
            </a:r>
          </a:p>
          <a:p>
            <a:endParaRPr lang="sl-SI" sz="2400" dirty="0"/>
          </a:p>
          <a:p>
            <a:r>
              <a:rPr lang="sl-SI" sz="2400" dirty="0"/>
              <a:t>So toplotno obdelane z ali brez dimljenja.</a:t>
            </a:r>
          </a:p>
          <a:p>
            <a:endParaRPr lang="sl-SI" sz="2400" dirty="0"/>
          </a:p>
          <a:p>
            <a:r>
              <a:rPr lang="sl-SI" sz="2400" dirty="0"/>
              <a:t>Mednje sodijo: tirolska klobasa, ljubljanska klobasa, šunkarica, kranjska klobasa.</a:t>
            </a:r>
          </a:p>
        </p:txBody>
      </p:sp>
    </p:spTree>
    <p:extLst>
      <p:ext uri="{BB962C8B-B14F-4D97-AF65-F5344CB8AC3E}">
        <p14:creationId xmlns:p14="http://schemas.microsoft.com/office/powerpoint/2010/main" val="231097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1294EF-98DF-0F3B-109A-3FDF23A6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84A7EB-C008-BEF1-7071-65CE218E3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45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7394EF-E1F9-5833-8107-26C8D99E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093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TIROLSKA KLOBASA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66C01D-93DD-FC92-7D88-3375BCABC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1045"/>
            <a:ext cx="8596668" cy="4230317"/>
          </a:xfrm>
        </p:spPr>
        <p:txBody>
          <a:bodyPr>
            <a:normAutofit/>
          </a:bodyPr>
          <a:lstStyle/>
          <a:p>
            <a:r>
              <a:rPr lang="sl-SI" sz="2400" dirty="0"/>
              <a:t>Je mesni izdelek, ki vsebuje najmanj 45 % </a:t>
            </a:r>
            <a:r>
              <a:rPr lang="sl-SI" sz="2400" dirty="0" err="1"/>
              <a:t>razdetega</a:t>
            </a:r>
            <a:r>
              <a:rPr lang="sl-SI" sz="2400" dirty="0"/>
              <a:t> prašičjega mesa velikosti najmanj 8 mm, 25 % trde slanine ter 30 % mesnega testa, sol, aditive in začimbe.</a:t>
            </a:r>
          </a:p>
          <a:p>
            <a:endParaRPr lang="sl-SI" sz="2400" dirty="0"/>
          </a:p>
          <a:p>
            <a:r>
              <a:rPr lang="sl-SI" sz="2400" dirty="0"/>
              <a:t>Imeti mora tipičen okus po kumini in česnu. </a:t>
            </a:r>
          </a:p>
          <a:p>
            <a:endParaRPr lang="sl-SI" sz="2400" dirty="0"/>
          </a:p>
          <a:p>
            <a:r>
              <a:rPr lang="sl-SI" sz="2400" dirty="0"/>
              <a:t>Polni se v umetne ovitke črne barve.</a:t>
            </a:r>
          </a:p>
          <a:p>
            <a:endParaRPr lang="sl-SI" sz="2400" dirty="0"/>
          </a:p>
          <a:p>
            <a:r>
              <a:rPr lang="sl-SI" sz="2400" dirty="0"/>
              <a:t>Uporaba dodatnih sestavin ni dovoljena.</a:t>
            </a:r>
          </a:p>
        </p:txBody>
      </p:sp>
    </p:spTree>
    <p:extLst>
      <p:ext uri="{BB962C8B-B14F-4D97-AF65-F5344CB8AC3E}">
        <p14:creationId xmlns:p14="http://schemas.microsoft.com/office/powerpoint/2010/main" val="2226333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487C0-AB41-6042-A197-5F20878C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746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TIROLSKA KLOBASA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7A191AD-3629-7D56-BA45-904117FBA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768" y="1857692"/>
            <a:ext cx="4548981" cy="272938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3CF0C0-DD6E-FAD5-5C82-A3E6A3DF8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646118"/>
            <a:ext cx="4052887" cy="269701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DECCA19-508B-41F1-22E2-C9C914825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12" y="3880788"/>
            <a:ext cx="2890838" cy="28908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37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CB063-B80F-E245-DEED-0CA523C7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9705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LJUBLJANSKA KLOBASA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882BAA5-E689-B6F9-445A-BC9EA6C15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111" y="1876503"/>
            <a:ext cx="8596668" cy="3880773"/>
          </a:xfrm>
        </p:spPr>
        <p:txBody>
          <a:bodyPr/>
          <a:lstStyle/>
          <a:p>
            <a:r>
              <a:rPr lang="sl-SI" dirty="0"/>
              <a:t>Poimenuje se mesni izdelek, ki je narejen iz najmanj 25 % govejega mesa, 25 % trdne slanine ter 30 % mesnega testa, soli, začimb, dovoljenih aditivov in tehnoloških dodatkov.</a:t>
            </a:r>
          </a:p>
          <a:p>
            <a:endParaRPr lang="sl-SI" dirty="0"/>
          </a:p>
          <a:p>
            <a:r>
              <a:rPr lang="sl-SI" dirty="0"/>
              <a:t>Imeti mora značilen okus po začimbah: piment in ingver.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Polni se v umetne ovitke rjave barve.</a:t>
            </a:r>
          </a:p>
        </p:txBody>
      </p:sp>
    </p:spTree>
    <p:extLst>
      <p:ext uri="{BB962C8B-B14F-4D97-AF65-F5344CB8AC3E}">
        <p14:creationId xmlns:p14="http://schemas.microsoft.com/office/powerpoint/2010/main" val="373597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79D57-5049-B399-2B88-D00D6700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746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LJUBLJANSKE KLOBASE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C9AD67D-3C37-4F87-F3FE-85D5DCBF8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219" y="2161212"/>
            <a:ext cx="3451007" cy="229648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6E6BEF7-3A02-6A4C-DC0C-002AB6562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412" y="2161212"/>
            <a:ext cx="3737277" cy="24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04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D0F3DA-97CC-09F7-0BF6-C807D8B0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0726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ŠUNKARICA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66EE3D-403D-D968-3F24-351B6843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22269"/>
            <a:ext cx="8596668" cy="4319094"/>
          </a:xfrm>
        </p:spPr>
        <p:txBody>
          <a:bodyPr>
            <a:normAutofit/>
          </a:bodyPr>
          <a:lstStyle/>
          <a:p>
            <a:r>
              <a:rPr lang="sl-SI" sz="2400" dirty="0"/>
              <a:t>Je mesni izdelek, ki je izdelan iz grobo zrezanega prašičjega stegna ali plečeta na kose, večje od 2 cm, 10 % mesnega testa in 10 % trdne slanine, soli, dovoljeni aditivi, začimbe in tehnološki dodatki.</a:t>
            </a:r>
          </a:p>
          <a:p>
            <a:endParaRPr lang="sl-SI" sz="2400" dirty="0"/>
          </a:p>
          <a:p>
            <a:r>
              <a:rPr lang="sl-SI" sz="2400" dirty="0"/>
              <a:t>Ima značilen okus po koriandru.</a:t>
            </a:r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Polni se v umetne ovitke in toplotno obdela.</a:t>
            </a:r>
          </a:p>
        </p:txBody>
      </p:sp>
    </p:spTree>
    <p:extLst>
      <p:ext uri="{BB962C8B-B14F-4D97-AF65-F5344CB8AC3E}">
        <p14:creationId xmlns:p14="http://schemas.microsoft.com/office/powerpoint/2010/main" val="197588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DF9D4-3633-CC63-ED2A-EE9F627D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338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ŠUNKARICA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37A09CE-089C-2022-9B5C-522ACA6FC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081" y="1598184"/>
            <a:ext cx="2669873" cy="239950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88C1C33-F0B1-0835-8550-652F3C320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159" y="1753986"/>
            <a:ext cx="4829175" cy="289750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CC1AF4C-03AA-9629-78D3-F6CA9DE65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34" y="3997690"/>
            <a:ext cx="3857625" cy="25577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DED0173-A612-4E73-1A89-8175CFC83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623" y="48123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0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A2D506-A2CD-A5A4-816B-58F42DF3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9604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3. HLADETINSTE KLOBASE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6620BC4-0B3A-C43B-0E97-0A89AC843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So mesni izdelki v katerih so mišično in maščobno tkivo povezani med seboj z naravno želatino. Naravno želatino dobimo s kuhanjem svinjske kože, kit, tetiv, glave…</a:t>
            </a:r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Mednje sodita TLAČENKA IN ŽOLCA.</a:t>
            </a:r>
          </a:p>
        </p:txBody>
      </p:sp>
    </p:spTree>
    <p:extLst>
      <p:ext uri="{BB962C8B-B14F-4D97-AF65-F5344CB8AC3E}">
        <p14:creationId xmlns:p14="http://schemas.microsoft.com/office/powerpoint/2010/main" val="399814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7572C6-C5A9-86B8-2355-EA0936E3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74089"/>
            <a:ext cx="8596668" cy="793072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TLAČENKA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91FD05-0AF2-4E27-7929-3C3127DE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736708"/>
          </a:xfrm>
        </p:spPr>
        <p:txBody>
          <a:bodyPr/>
          <a:lstStyle/>
          <a:p>
            <a:r>
              <a:rPr lang="sl-SI" dirty="0"/>
              <a:t>Je izdelek, ki je narejen iz najmanj 50 % mesa kuhanih prašičjih glav ali razsoljenega prašičjega mesa, jezikov, kožic in juhe.</a:t>
            </a:r>
          </a:p>
          <a:p>
            <a:endParaRPr lang="sl-SI" dirty="0"/>
          </a:p>
          <a:p>
            <a:r>
              <a:rPr lang="sl-SI" dirty="0"/>
              <a:t>Nadev se polni v naravne ali umetne ovitke.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2F8DBEC-1888-6BE3-350C-2A2AF1411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80" y="4011598"/>
            <a:ext cx="2887220" cy="21626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71269FC-1A11-3EDA-2CF0-E30A7058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87" y="3422653"/>
            <a:ext cx="3128963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7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E4CB6A-85BA-6BE6-7BB3-1154B6F7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4800" b="1" dirty="0"/>
              <a:t>PASTERIZIRANE</a:t>
            </a:r>
            <a:r>
              <a:rPr lang="sl-SI" b="1" dirty="0"/>
              <a:t> MESNINE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40F0D8-24A7-1A26-34DB-6FE0ADFF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2366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l-SI" sz="3200" dirty="0"/>
              <a:t>BARJENE KLOBASE</a:t>
            </a:r>
          </a:p>
          <a:p>
            <a:pPr marL="514350" indent="-514350">
              <a:buAutoNum type="arabicPeriod"/>
            </a:pPr>
            <a:r>
              <a:rPr lang="sl-SI" sz="3200" dirty="0"/>
              <a:t>POLTRAJNE KLOBASE</a:t>
            </a:r>
          </a:p>
          <a:p>
            <a:pPr marL="514350" indent="-514350">
              <a:buAutoNum type="arabicPeriod"/>
            </a:pPr>
            <a:r>
              <a:rPr lang="sl-SI" sz="3200" dirty="0"/>
              <a:t>HLADETINASTE KLOBASE</a:t>
            </a:r>
          </a:p>
          <a:p>
            <a:pPr marL="514350" indent="-514350">
              <a:buAutoNum type="arabicPeriod"/>
            </a:pPr>
            <a:r>
              <a:rPr lang="sl-SI" sz="3200" dirty="0"/>
              <a:t>KUHANE KLOBASE</a:t>
            </a:r>
          </a:p>
          <a:p>
            <a:pPr marL="514350" indent="-514350">
              <a:buAutoNum type="arabicPeriod"/>
            </a:pPr>
            <a:r>
              <a:rPr lang="sl-SI" sz="3200" dirty="0"/>
              <a:t>PREKAJENO MESO</a:t>
            </a:r>
          </a:p>
          <a:p>
            <a:pPr marL="514350" indent="-514350">
              <a:buAutoNum type="arabicPeriod"/>
            </a:pPr>
            <a:r>
              <a:rPr lang="sl-SI" sz="3200" dirty="0"/>
              <a:t>KONZERVIRANO MESO</a:t>
            </a:r>
          </a:p>
          <a:p>
            <a:pPr marL="514350" indent="-514350">
              <a:buAutoNum type="arabicPeriod"/>
            </a:pPr>
            <a:r>
              <a:rPr lang="sl-SI" sz="3200" dirty="0"/>
              <a:t>MASTI IN MAŠČOBNI IZDELKI</a:t>
            </a:r>
          </a:p>
          <a:p>
            <a:pPr marL="514350" indent="-514350">
              <a:buAutoNum type="arabicPeriod"/>
            </a:pP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925193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AAEC0-1AE6-C181-7EEA-452EB3FE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827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ŽOLCA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99CBEC-EFDB-34FA-43C4-A9A9C5737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06650"/>
            <a:ext cx="8596668" cy="1070883"/>
          </a:xfrm>
        </p:spPr>
        <p:txBody>
          <a:bodyPr>
            <a:normAutofit/>
          </a:bodyPr>
          <a:lstStyle/>
          <a:p>
            <a:r>
              <a:rPr lang="sl-SI" sz="2400" dirty="0"/>
              <a:t>Je mesni izdelek, ki je poizveden kot tlačenka, le da vsebuje najmanj 30 % mesa ali mesnine.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DA3CDF7-62A6-7EDD-87B5-7A9428D4B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33" y="3320880"/>
            <a:ext cx="3359967" cy="28251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A7B2F2C-CC62-C8C1-9E8A-1DBF1F1E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302011"/>
            <a:ext cx="4181424" cy="28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9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CAC140-3E4E-4A64-BAC3-0D0B9070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59402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4. KUHANE KLOBASE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12644E8-4179-1B85-A1D1-FD88FB40A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76425"/>
            <a:ext cx="9993348" cy="4164937"/>
          </a:xfrm>
        </p:spPr>
        <p:txBody>
          <a:bodyPr>
            <a:normAutofit/>
          </a:bodyPr>
          <a:lstStyle/>
          <a:p>
            <a:r>
              <a:rPr lang="sl-SI" sz="2400" dirty="0"/>
              <a:t>izdelek iz kuhanega mesa, drobovine, kožic, soli, začimb…</a:t>
            </a:r>
          </a:p>
          <a:p>
            <a:endParaRPr lang="sl-SI" sz="2400" dirty="0"/>
          </a:p>
          <a:p>
            <a:r>
              <a:rPr lang="sl-SI" sz="2400" dirty="0"/>
              <a:t>polnijo se v naravne ali umetne ovitke</a:t>
            </a:r>
          </a:p>
          <a:p>
            <a:endParaRPr lang="sl-SI" sz="2400" dirty="0"/>
          </a:p>
          <a:p>
            <a:r>
              <a:rPr lang="sl-SI" sz="2400" dirty="0"/>
              <a:t>PAŠTETA (lahko vsebuje največ 35 % maščob, najmanj 15 % jeter)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807000A-323A-20DF-ECC7-5BBF824A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18" y="4695825"/>
            <a:ext cx="2952750" cy="155257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8348C18-A45A-1187-4217-7FDF229F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347" y="44018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0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5A9D41-C5A2-54B2-F90A-E896EEB6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1849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5. PREKAJENO MESO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A54D06-7EE9-E328-7090-AB2780CF7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66901"/>
            <a:ext cx="9171516" cy="2247899"/>
          </a:xfrm>
        </p:spPr>
        <p:txBody>
          <a:bodyPr>
            <a:normAutofit/>
          </a:bodyPr>
          <a:lstStyle/>
          <a:p>
            <a:r>
              <a:rPr lang="sl-SI" sz="2400" dirty="0"/>
              <a:t>So mesni izdelki pridobljeni s soljenjem ali razsoljevanjem večjih kosov mesa, prekajevanjem in toplotno obdelavo.</a:t>
            </a:r>
          </a:p>
          <a:p>
            <a:endParaRPr lang="sl-SI" sz="2400" dirty="0"/>
          </a:p>
          <a:p>
            <a:r>
              <a:rPr lang="sl-SI" sz="2400" dirty="0"/>
              <a:t>Poznamo: prekajena rebra, prekajena šunka, prekajen vrat…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963E78-2DEC-C775-61DC-875800B52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3600450"/>
            <a:ext cx="3219450" cy="32194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C1E0CCD-FC7F-F071-810E-5962203C0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300" y="3781425"/>
            <a:ext cx="2857500" cy="28575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E197625-7F63-A21B-5B2D-00058A6E5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516" y="4114800"/>
            <a:ext cx="3429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9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E58692-8565-9294-EC62-3E44639C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8381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6. KONZERVIRANO MESO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3E463FF-2CAA-5DC8-1315-15CF815D8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6657"/>
            <a:ext cx="9159124" cy="4274706"/>
          </a:xfrm>
        </p:spPr>
        <p:txBody>
          <a:bodyPr/>
          <a:lstStyle/>
          <a:p>
            <a:r>
              <a:rPr lang="sl-SI" dirty="0"/>
              <a:t>So mesni izdelki iz celih kosov mesa brez kosti, z dodatkom maščobnega tkiva, drobovine, soljo, začimbami…</a:t>
            </a:r>
          </a:p>
          <a:p>
            <a:endParaRPr lang="sl-SI" dirty="0"/>
          </a:p>
          <a:p>
            <a:r>
              <a:rPr lang="sl-SI" dirty="0"/>
              <a:t>Meso je razsoljeno, gneteno in masirano, ter nato še hladno ali toplo dimljeno.</a:t>
            </a:r>
          </a:p>
          <a:p>
            <a:endParaRPr lang="sl-SI" dirty="0"/>
          </a:p>
          <a:p>
            <a:r>
              <a:rPr lang="sl-SI" dirty="0"/>
              <a:t>Meso je toplotno obdelano v kalupih ali v embalaži.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Izdelki: kuhan pršut, pečena šunka, kuhano pleče, pečena hamburška slanina, pečen goveji jezik, meso iz zaseke (</a:t>
            </a:r>
            <a:r>
              <a:rPr lang="sl-SI" dirty="0" err="1"/>
              <a:t>tunke</a:t>
            </a:r>
            <a:r>
              <a:rPr lang="sl-SI" dirty="0"/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172774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27F462-8B06-133A-BA4A-1BC1D318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338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MESO IZ ZASEKE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4FDB4B-6B8E-27FB-B2CC-0C165F333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6757"/>
            <a:ext cx="9239023" cy="4354605"/>
          </a:xfrm>
        </p:spPr>
        <p:txBody>
          <a:bodyPr/>
          <a:lstStyle/>
          <a:p>
            <a:r>
              <a:rPr lang="sl-SI" dirty="0"/>
              <a:t>Je izdelek, ko svinjsko meso najprej suho ali mokro solimo ali razsoljujemo, nato ga običajno dimimo in na konce še toplotno obdelamo s kuhanjem ali </a:t>
            </a:r>
            <a:r>
              <a:rPr lang="sl-SI" dirty="0" err="1"/>
              <a:t>pečenjam</a:t>
            </a:r>
            <a:r>
              <a:rPr lang="sl-SI" dirty="0"/>
              <a:t>. Tako obdelano meso shranjujemo v zaseki ali masti.</a:t>
            </a:r>
          </a:p>
          <a:p>
            <a:endParaRPr lang="sl-SI" dirty="0"/>
          </a:p>
          <a:p>
            <a:r>
              <a:rPr lang="sl-SI" dirty="0"/>
              <a:t>Prodaja se meso z zaseko, pri čemer mora biti mesa vsaj 60 %.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7D0127-EBEE-30B1-7B5E-F08D2E09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4133850"/>
            <a:ext cx="3421811" cy="22669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3EB4A59-538D-7C84-02CB-53BFEDF53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5" y="2632075"/>
            <a:ext cx="28289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08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1FA6EA-1A05-3463-E577-0915E67C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7. MAST IN MAŠČOBNI IZDELKI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AA11CA-4744-A7EB-5E55-4B273CCF4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4615"/>
            <a:ext cx="8596668" cy="3169327"/>
          </a:xfrm>
        </p:spPr>
        <p:txBody>
          <a:bodyPr>
            <a:normAutofit/>
          </a:bodyPr>
          <a:lstStyle/>
          <a:p>
            <a:r>
              <a:rPr lang="sl-SI" sz="2400" dirty="0"/>
              <a:t>So izdelki, ki jih dobimo s topljenjem maščobnega tkiva prašičev in govedi.</a:t>
            </a:r>
          </a:p>
          <a:p>
            <a:endParaRPr lang="sl-SI" sz="2400" dirty="0"/>
          </a:p>
          <a:p>
            <a:r>
              <a:rPr lang="sl-SI" sz="2400" dirty="0"/>
              <a:t>Poznamo svinjsko mast in goveji loj.</a:t>
            </a:r>
          </a:p>
          <a:p>
            <a:endParaRPr lang="sl-SI" sz="2400" dirty="0"/>
          </a:p>
          <a:p>
            <a:r>
              <a:rPr lang="sl-SI" sz="2400" dirty="0"/>
              <a:t>V to skupino spadajo tudi zaseka in ocvirki.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F65FB91-0AFF-09A3-3072-E351398A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4552950"/>
            <a:ext cx="2466975" cy="18478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83DB0AF-8177-8A14-8AC7-CB950A1E3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575" y="4480374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EFAACA-9281-BEAE-1699-55A51B929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400" b="1" dirty="0"/>
              <a:t>1. BARJENE KLOBASE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F969D7-BD76-3B8A-A011-7CAF077F8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6555"/>
            <a:ext cx="9265656" cy="4401845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/>
              <a:t>Narejene so iz mesne emulzije in drugih sestavin živalskega izvora, soli, aditivov, začimb, začimbnih ekstraktov, arom, vode, ledu…</a:t>
            </a:r>
          </a:p>
          <a:p>
            <a:endParaRPr lang="sl-SI" sz="2800" dirty="0"/>
          </a:p>
          <a:p>
            <a:r>
              <a:rPr lang="sl-SI" sz="2800" dirty="0"/>
              <a:t>Polnjene so v naravne ali umetne ovitke.</a:t>
            </a:r>
          </a:p>
          <a:p>
            <a:endParaRPr lang="sl-SI" sz="2800" dirty="0"/>
          </a:p>
          <a:p>
            <a:r>
              <a:rPr lang="sl-SI" sz="2800" dirty="0"/>
              <a:t>Klobase so toplotno obdelane z ali brez dimljenja.</a:t>
            </a:r>
          </a:p>
          <a:p>
            <a:pPr marL="0" indent="0">
              <a:buNone/>
            </a:pPr>
            <a:endParaRPr lang="sl-SI" sz="2800" dirty="0"/>
          </a:p>
          <a:p>
            <a:r>
              <a:rPr lang="sl-SI" sz="2800" dirty="0"/>
              <a:t>Mednje sodijo: hrenovke, posebna klobasa, pariška klobasa</a:t>
            </a:r>
          </a:p>
        </p:txBody>
      </p:sp>
    </p:spTree>
    <p:extLst>
      <p:ext uri="{BB962C8B-B14F-4D97-AF65-F5344CB8AC3E}">
        <p14:creationId xmlns:p14="http://schemas.microsoft.com/office/powerpoint/2010/main" val="4122608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184283-80F7-8163-E7A4-1E5047CE3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algn="ctr"/>
            <a:r>
              <a:rPr lang="sl-SI" sz="4400" b="1" dirty="0"/>
              <a:t>HRENOVKE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493098-0BCB-6247-0E53-3D474469C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011" y="1781506"/>
            <a:ext cx="4750814" cy="4260187"/>
          </a:xfrm>
        </p:spPr>
        <p:txBody>
          <a:bodyPr>
            <a:normAutofit fontScale="92500"/>
          </a:bodyPr>
          <a:lstStyle/>
          <a:p>
            <a:r>
              <a:rPr lang="sl-SI" sz="2800" dirty="0"/>
              <a:t>Kot hrenovka se poimenuje mesni izdelek, ki vsebuje najmanj 75 % mesnega testa iz govejega in prašičjega mesa in največ 25 % slanine. V nadevu so lahko dodatne sestavine, ki so razvidne iz imena. </a:t>
            </a:r>
          </a:p>
          <a:p>
            <a:r>
              <a:rPr lang="sl-SI" sz="2800" dirty="0"/>
              <a:t>Polni se v naravna čreva ali kolagenske ovitke.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86E42CA-4675-0275-AC4A-34CAED977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03" r="12247" b="-2"/>
          <a:stretch/>
        </p:blipFill>
        <p:spPr>
          <a:xfrm>
            <a:off x="1019175" y="1650056"/>
            <a:ext cx="4970158" cy="355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3599F8-924E-2038-DF93-DB63FB9A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3" y="207962"/>
            <a:ext cx="8596668" cy="885620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HRENOVKE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D3D59712-249F-9DB7-4230-0A6F9E6E1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103" y="1858564"/>
            <a:ext cx="2747169" cy="274716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5EE8C98-A952-480F-9152-A11F63990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50" y="1528762"/>
            <a:ext cx="2747168" cy="26628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A47CEB4-A642-E09E-342B-0BFB09927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3" y="2743199"/>
            <a:ext cx="3976687" cy="39766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37B11FA-B183-A24C-C712-81EEAFA45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037" y="4626767"/>
            <a:ext cx="2752725" cy="16573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4E70D2D-8313-7C1A-31EA-2C6C25FB3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503" y="1555748"/>
            <a:ext cx="27241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9B4FAD-0280-1AAE-568B-5316C6B03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6338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POSEBNA KLOBASA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8FAACE-1EA9-4EE2-09E2-FB773D3D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5535"/>
            <a:ext cx="8596668" cy="3551067"/>
          </a:xfrm>
        </p:spPr>
        <p:txBody>
          <a:bodyPr>
            <a:normAutofit/>
          </a:bodyPr>
          <a:lstStyle/>
          <a:p>
            <a:r>
              <a:rPr lang="sl-SI" sz="2400" dirty="0"/>
              <a:t>Je mesni izdelke, ki vsebuje najmanj 75 % mesnega testa iz govejega ali prašičjega mesa in največ 25 % slanine.</a:t>
            </a:r>
          </a:p>
          <a:p>
            <a:endParaRPr lang="sl-SI" sz="2400" dirty="0"/>
          </a:p>
          <a:p>
            <a:r>
              <a:rPr lang="sl-SI" sz="2400" dirty="0"/>
              <a:t>Lahko se proizvaja tudi iz drugih vrst mesa (piščančja, puranja…).</a:t>
            </a:r>
          </a:p>
          <a:p>
            <a:endParaRPr lang="sl-SI" sz="2400" dirty="0"/>
          </a:p>
          <a:p>
            <a:r>
              <a:rPr lang="sl-SI" sz="2400" dirty="0"/>
              <a:t>Nadev se polni v umetne ali naravne ovitke.</a:t>
            </a:r>
          </a:p>
        </p:txBody>
      </p:sp>
    </p:spTree>
    <p:extLst>
      <p:ext uri="{BB962C8B-B14F-4D97-AF65-F5344CB8AC3E}">
        <p14:creationId xmlns:p14="http://schemas.microsoft.com/office/powerpoint/2010/main" val="3315599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1B4DF4-9BF7-5A67-9A45-D00FE5B0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1748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POSEBNA KLOBASA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0F2C28-A387-440E-4204-1CAD0B108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94" y="1905277"/>
            <a:ext cx="2581275" cy="177165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E960211-2412-5D14-AFC5-EB5E10270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452" y="1571348"/>
            <a:ext cx="2114550" cy="21621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11E56F0-B1F5-A0F8-D1BA-9DB5FB8BB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868" y="4010856"/>
            <a:ext cx="2143125" cy="21431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82534DD-14AF-F915-0008-20ABF3CD4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010" y="4329112"/>
            <a:ext cx="2619375" cy="17430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3F394BA-966A-704B-15F2-905E6E9A6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010" y="1969155"/>
            <a:ext cx="2619375" cy="17430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C6FF6DC-69EC-84F0-C6C6-0D8527463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3312" y="4329112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5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75D4BF-9802-8E84-F162-BA98350A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093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PARIŠKA KLOBASA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2276D1-0F1E-4663-35D9-96D5031F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787727"/>
            <a:ext cx="9096981" cy="3880773"/>
          </a:xfrm>
        </p:spPr>
        <p:txBody>
          <a:bodyPr>
            <a:normAutofit fontScale="92500"/>
          </a:bodyPr>
          <a:lstStyle/>
          <a:p>
            <a:r>
              <a:rPr lang="sl-SI" sz="2400" dirty="0"/>
              <a:t>Se imenuje izdelke, ki vsebuje najmanj 75 % mesnega testa iz govejega in prašičjega mesa in največ 25 % slanine.</a:t>
            </a:r>
          </a:p>
          <a:p>
            <a:endParaRPr lang="sl-SI" sz="2400" dirty="0"/>
          </a:p>
          <a:p>
            <a:r>
              <a:rPr lang="sl-SI" sz="2400" dirty="0"/>
              <a:t>Lahko se proizvaja tudi iz drugih vrst mesa (piščančja, puranja, konjska…).</a:t>
            </a:r>
          </a:p>
          <a:p>
            <a:endParaRPr lang="sl-SI" sz="2400" dirty="0"/>
          </a:p>
          <a:p>
            <a:r>
              <a:rPr lang="sl-SI" sz="2400" dirty="0"/>
              <a:t>Del slanine mora biti trdna slanina, kockana in vidna na prerezu.</a:t>
            </a:r>
          </a:p>
          <a:p>
            <a:endParaRPr lang="sl-SI" sz="2400" dirty="0"/>
          </a:p>
          <a:p>
            <a:r>
              <a:rPr lang="sl-SI" sz="2400" dirty="0"/>
              <a:t>Nadev se polni v umetne ali naravne ovitke.</a:t>
            </a:r>
          </a:p>
        </p:txBody>
      </p:sp>
    </p:spTree>
    <p:extLst>
      <p:ext uri="{BB962C8B-B14F-4D97-AF65-F5344CB8AC3E}">
        <p14:creationId xmlns:p14="http://schemas.microsoft.com/office/powerpoint/2010/main" val="67155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2DD4A8-3235-924E-D9DA-60261669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115"/>
          </a:xfrm>
        </p:spPr>
        <p:txBody>
          <a:bodyPr>
            <a:normAutofit/>
          </a:bodyPr>
          <a:lstStyle/>
          <a:p>
            <a:pPr algn="ctr"/>
            <a:r>
              <a:rPr lang="sl-SI" sz="4400" b="1" dirty="0"/>
              <a:t>PARIŠKA KLOBASA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39BFEE9-0F9B-8995-6180-C2308BF0A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491" y="1876425"/>
            <a:ext cx="5176837" cy="34512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B4693D6-D40E-D22E-8C82-11FAE67E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250" y="1300773"/>
            <a:ext cx="3071813" cy="307181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CCA0BB2-6B73-79DF-115F-ABCF76FEF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575" y="4372586"/>
            <a:ext cx="3580203" cy="22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71194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TM02900688[[fn=Ploskev]]</Template>
  <TotalTime>363</TotalTime>
  <Words>803</Words>
  <Application>Microsoft Office PowerPoint</Application>
  <PresentationFormat>Širokozaslonsko</PresentationFormat>
  <Paragraphs>108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Gladko</vt:lpstr>
      <vt:lpstr>PASTERIZIRANE MESNINE</vt:lpstr>
      <vt:lpstr>PASTERIZIRANE MESNINE</vt:lpstr>
      <vt:lpstr>1. BARJENE KLOBASE</vt:lpstr>
      <vt:lpstr>HRENOVKE</vt:lpstr>
      <vt:lpstr>HRENOVKE</vt:lpstr>
      <vt:lpstr>POSEBNA KLOBASA</vt:lpstr>
      <vt:lpstr>POSEBNA KLOBASA</vt:lpstr>
      <vt:lpstr>PARIŠKA KLOBASA</vt:lpstr>
      <vt:lpstr>PARIŠKA KLOBASA</vt:lpstr>
      <vt:lpstr>2. POLTRAJNE KLOBASE</vt:lpstr>
      <vt:lpstr>PowerPointova predstavitev</vt:lpstr>
      <vt:lpstr>TIROLSKA KLOBASA</vt:lpstr>
      <vt:lpstr>TIROLSKA KLOBASA</vt:lpstr>
      <vt:lpstr>LJUBLJANSKA KLOBASA</vt:lpstr>
      <vt:lpstr>LJUBLJANSKE KLOBASE</vt:lpstr>
      <vt:lpstr>ŠUNKARICA</vt:lpstr>
      <vt:lpstr>ŠUNKARICA</vt:lpstr>
      <vt:lpstr>3. HLADETINSTE KLOBASE</vt:lpstr>
      <vt:lpstr>TLAČENKA</vt:lpstr>
      <vt:lpstr>ŽOLCA</vt:lpstr>
      <vt:lpstr>4. KUHANE KLOBASE</vt:lpstr>
      <vt:lpstr>5. PREKAJENO MESO</vt:lpstr>
      <vt:lpstr>6. KONZERVIRANO MESO</vt:lpstr>
      <vt:lpstr>MESO IZ ZASEKE</vt:lpstr>
      <vt:lpstr>7. MAST IN MAŠČOBNI IZDELKI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PASTERIZIRANE MESNINE</dc:title>
  <dc:creator>Marija Predikaka</dc:creator>
  <cp:lastModifiedBy>Marija Predikaka</cp:lastModifiedBy>
  <cp:revision>3</cp:revision>
  <dcterms:created xsi:type="dcterms:W3CDTF">2023-11-27T06:26:14Z</dcterms:created>
  <dcterms:modified xsi:type="dcterms:W3CDTF">2023-12-05T09:58:13Z</dcterms:modified>
</cp:coreProperties>
</file>