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sz="4000" dirty="0" smtClean="0"/>
              <a:t/>
            </a:r>
            <a:br>
              <a:rPr lang="sl-SI" sz="4000" dirty="0" smtClean="0"/>
            </a:br>
            <a:r>
              <a:rPr lang="sl-SI" sz="4000" dirty="0"/>
              <a:t/>
            </a:r>
            <a:br>
              <a:rPr lang="sl-SI" sz="4000" dirty="0"/>
            </a:br>
            <a:r>
              <a:rPr lang="sl-SI" sz="4000" dirty="0" smtClean="0"/>
              <a:t>J. K. </a:t>
            </a:r>
            <a:r>
              <a:rPr lang="sl-SI" sz="4000" dirty="0" err="1" smtClean="0"/>
              <a:t>Rowling</a:t>
            </a:r>
            <a:r>
              <a:rPr lang="sl-SI" sz="4000" dirty="0" smtClean="0"/>
              <a:t>: Harryjev prvi dan v čarovniški šoli</a:t>
            </a:r>
            <a:endParaRPr lang="sl-SI" sz="4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599" y="3692455"/>
            <a:ext cx="1752600" cy="26098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4023" y="248194"/>
            <a:ext cx="2143125" cy="2143125"/>
          </a:xfrm>
          <a:prstGeom prst="rect">
            <a:avLst/>
          </a:prstGeom>
        </p:spPr>
      </p:pic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361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Fantastična književnost</a:t>
            </a:r>
            <a:endParaRPr lang="sl-SI" dirty="0"/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Harry Potter sodi v t. i. </a:t>
            </a:r>
            <a:r>
              <a:rPr lang="sl-SI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fantastično književnost</a:t>
            </a:r>
            <a:r>
              <a:rPr lang="sl-SI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Pri ustvarjanju takšne književnosti pisatelj sicer natančno popisuje resnični svet, z dodajanjem izmišljenih, čudežnih prvin pa prestopajo meje naravnih zakonov, razuma in bralčevih izkušenj ter oboje sestavljajo v domišljijsko celoto.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33436984"/>
      </p:ext>
    </p:extLst>
  </p:cSld>
  <p:clrMapOvr>
    <a:masterClrMapping/>
  </p:clrMapOvr>
</p:sld>
</file>

<file path=ppt/theme/theme1.xml><?xml version="1.0" encoding="utf-8"?>
<a:theme xmlns:a="http://schemas.openxmlformats.org/drawingml/2006/main" name="Sled pare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TM04033937[[fn=Sled pare]]</Template>
  <TotalTime>41</TotalTime>
  <Words>61</Words>
  <Application>Microsoft Office PowerPoint</Application>
  <PresentationFormat>Širokozaslonsko</PresentationFormat>
  <Paragraphs>3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Times New Roman</vt:lpstr>
      <vt:lpstr>Sled pare</vt:lpstr>
      <vt:lpstr>  J. K. Rowling: Harryjev prvi dan v čarovniški šoli</vt:lpstr>
      <vt:lpstr>Fantastična književnost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J. K. Rowling: Harryjev prvi dan v čarovniški šoli</dc:title>
  <dc:creator>Uporabnik</dc:creator>
  <cp:lastModifiedBy>Uporabnik</cp:lastModifiedBy>
  <cp:revision>3</cp:revision>
  <dcterms:created xsi:type="dcterms:W3CDTF">2020-12-13T10:47:46Z</dcterms:created>
  <dcterms:modified xsi:type="dcterms:W3CDTF">2020-12-13T11:29:08Z</dcterms:modified>
</cp:coreProperties>
</file>