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1" r:id="rId2"/>
    <p:sldId id="277" r:id="rId3"/>
    <p:sldId id="296" r:id="rId4"/>
    <p:sldId id="260" r:id="rId5"/>
    <p:sldId id="300" r:id="rId6"/>
    <p:sldId id="282" r:id="rId7"/>
    <p:sldId id="299" r:id="rId8"/>
    <p:sldId id="267" r:id="rId9"/>
    <p:sldId id="304" r:id="rId10"/>
    <p:sldId id="305" r:id="rId11"/>
    <p:sldId id="306" r:id="rId12"/>
    <p:sldId id="307" r:id="rId13"/>
    <p:sldId id="257" r:id="rId14"/>
    <p:sldId id="3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  <a:srgbClr val="731F1C"/>
    <a:srgbClr val="0D3047"/>
    <a:srgbClr val="0B2B41"/>
    <a:srgbClr val="114263"/>
    <a:srgbClr val="401918"/>
    <a:srgbClr val="AB678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104" d="100"/>
          <a:sy n="104" d="100"/>
        </p:scale>
        <p:origin x="780" y="10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ankar, Bernarda" userId="e753dab4-cbfe-4193-bdb8-5bb737fdf8dd" providerId="ADAL" clId="{07E1DBC3-1960-4A81-9F55-C830E4D2382E}"/>
    <pc:docChg chg="custSel modSld">
      <pc:chgData name="Urankar, Bernarda" userId="e753dab4-cbfe-4193-bdb8-5bb737fdf8dd" providerId="ADAL" clId="{07E1DBC3-1960-4A81-9F55-C830E4D2382E}" dt="2023-10-05T14:36:01.902" v="89" actId="14100"/>
      <pc:docMkLst>
        <pc:docMk/>
      </pc:docMkLst>
      <pc:sldChg chg="modSp mod">
        <pc:chgData name="Urankar, Bernarda" userId="e753dab4-cbfe-4193-bdb8-5bb737fdf8dd" providerId="ADAL" clId="{07E1DBC3-1960-4A81-9F55-C830E4D2382E}" dt="2023-10-05T14:34:38.762" v="41" actId="1076"/>
        <pc:sldMkLst>
          <pc:docMk/>
          <pc:sldMk cId="2366578218" sldId="277"/>
        </pc:sldMkLst>
        <pc:spChg chg="mod">
          <ac:chgData name="Urankar, Bernarda" userId="e753dab4-cbfe-4193-bdb8-5bb737fdf8dd" providerId="ADAL" clId="{07E1DBC3-1960-4A81-9F55-C830E4D2382E}" dt="2023-10-05T14:34:38.762" v="41" actId="1076"/>
          <ac:spMkLst>
            <pc:docMk/>
            <pc:sldMk cId="2366578218" sldId="277"/>
            <ac:spMk id="12" creationId="{A6AB5563-AD44-4883-8D3E-93E27EEDAA40}"/>
          </ac:spMkLst>
        </pc:spChg>
      </pc:sldChg>
      <pc:sldChg chg="modSp mod">
        <pc:chgData name="Urankar, Bernarda" userId="e753dab4-cbfe-4193-bdb8-5bb737fdf8dd" providerId="ADAL" clId="{07E1DBC3-1960-4A81-9F55-C830E4D2382E}" dt="2023-10-05T14:36:01.902" v="89" actId="14100"/>
        <pc:sldMkLst>
          <pc:docMk/>
          <pc:sldMk cId="3628731190" sldId="296"/>
        </pc:sldMkLst>
        <pc:spChg chg="mod">
          <ac:chgData name="Urankar, Bernarda" userId="e753dab4-cbfe-4193-bdb8-5bb737fdf8dd" providerId="ADAL" clId="{07E1DBC3-1960-4A81-9F55-C830E4D2382E}" dt="2023-10-05T14:36:01.902" v="89" actId="14100"/>
          <ac:spMkLst>
            <pc:docMk/>
            <pc:sldMk cId="3628731190" sldId="296"/>
            <ac:spMk id="4" creationId="{B32936BE-50B9-53CD-25D8-216D4A47B0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1291772"/>
            <a:ext cx="4659238" cy="2137228"/>
          </a:xfrm>
        </p:spPr>
        <p:txBody>
          <a:bodyPr/>
          <a:lstStyle/>
          <a:p>
            <a:pPr algn="ctr"/>
            <a:r>
              <a:rPr lang="sl-SI" dirty="0"/>
              <a:t>MEDPREDMETNO POVEZOVANJE</a:t>
            </a:r>
            <a:br>
              <a:rPr lang="sl-SI" dirty="0"/>
            </a:br>
            <a:r>
              <a:rPr lang="sl-SI" dirty="0"/>
              <a:t>2023/24</a:t>
            </a:r>
            <a:endParaRPr lang="en-US" dirty="0"/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5746" y="5566228"/>
            <a:ext cx="5987090" cy="1047008"/>
          </a:xfrm>
        </p:spPr>
        <p:txBody>
          <a:bodyPr/>
          <a:lstStyle/>
          <a:p>
            <a:r>
              <a:rPr lang="sl-SI" sz="1400" dirty="0"/>
              <a:t>doc.dr. Irena Hergan, asist. dr. Alenka Rot Vrhovec, asist. mag. Bernarda Urankar</a:t>
            </a:r>
          </a:p>
          <a:p>
            <a:endParaRPr lang="sl-SI" sz="1400" dirty="0"/>
          </a:p>
          <a:p>
            <a:r>
              <a:rPr lang="sl-SI" sz="1400" dirty="0"/>
              <a:t>UL Pedagoška fakulteta			9. 10. 2023</a:t>
            </a:r>
            <a:endParaRPr lang="en-US" sz="1400" dirty="0"/>
          </a:p>
        </p:txBody>
      </p:sp>
      <p:pic>
        <p:nvPicPr>
          <p:cNvPr id="14" name="Picture Placeholder 13" descr="Three people sitting at picnic table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00"/>
          <a:stretch/>
        </p:blipFill>
        <p:spPr>
          <a:xfrm>
            <a:off x="-1" y="0"/>
            <a:ext cx="6456219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D770E42-942F-8AD8-19C4-D9D5ADE4B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5066" y="708319"/>
            <a:ext cx="2419927" cy="991171"/>
          </a:xfrm>
        </p:spPr>
        <p:txBody>
          <a:bodyPr/>
          <a:lstStyle/>
          <a:p>
            <a:pPr algn="l"/>
            <a:r>
              <a:rPr lang="sl-SI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IZDELOVANJE</a:t>
            </a:r>
          </a:p>
          <a:p>
            <a:pPr algn="l"/>
            <a:r>
              <a:rPr lang="sl-SI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POVEČEVALNEGA </a:t>
            </a:r>
          </a:p>
          <a:p>
            <a:pPr algn="l"/>
            <a:r>
              <a:rPr lang="sl-SI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STEKLA </a:t>
            </a:r>
            <a:endParaRPr lang="sl-S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CBACE-F625-04B2-2795-CFAE402EEA72}"/>
              </a:ext>
            </a:extLst>
          </p:cNvPr>
          <p:cNvSpPr txBox="1"/>
          <p:nvPr/>
        </p:nvSpPr>
        <p:spPr>
          <a:xfrm>
            <a:off x="2706563" y="187333"/>
            <a:ext cx="3561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solidFill>
                  <a:srgbClr val="B2606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IZDELAVA UŽITNEGA STEKLA IN PISANJE RECEPTA</a:t>
            </a:r>
            <a:endParaRPr lang="sl-SI" dirty="0">
              <a:solidFill>
                <a:srgbClr val="B2606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50BBC-FAE6-E801-675E-14998B067E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2" y="1797232"/>
            <a:ext cx="1628580" cy="2171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CCC3F-18EC-9F50-962C-D901EE0E8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553" y="0"/>
            <a:ext cx="2700943" cy="2807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E58E00-DF7D-BCB3-CBE9-4C2879085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2" y="29365"/>
            <a:ext cx="2321306" cy="3535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5AD442-B489-E586-411A-F9BCD1DA1D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419" y="3613666"/>
            <a:ext cx="2296252" cy="2960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CE227C-79BC-8666-010D-5E8689CCF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04" y="2918009"/>
            <a:ext cx="3114515" cy="3910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0814DA-B456-1BAF-3FB7-A48F9FE3BF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09" y="811332"/>
            <a:ext cx="4455344" cy="6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E34A90D-3418-C024-67D4-255D0D757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119"/>
            <a:ext cx="8831840" cy="819213"/>
          </a:xfrm>
        </p:spPr>
        <p:txBody>
          <a:bodyPr/>
          <a:lstStyle/>
          <a:p>
            <a:pPr algn="l"/>
            <a:r>
              <a:rPr lang="sl-SI" sz="3200" b="1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GUSAR STEKLOOKI – ZA PRIJATELJE KAR STEKI</a:t>
            </a:r>
            <a:endParaRPr lang="sl-SI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04845-8EB7-0ADF-A0A5-A865F9187C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0" y="591814"/>
            <a:ext cx="1955275" cy="2387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034CD-E87A-4D04-990D-353399AB73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" y="3215387"/>
            <a:ext cx="4122825" cy="3416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A2695-16EB-91A9-D675-3D2A9A87AB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444" y="964828"/>
            <a:ext cx="4639305" cy="5893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CAE5D-3F75-30CF-7E7B-7ABDB505D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6409" y="2864247"/>
            <a:ext cx="2793077" cy="3993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ECE83-B44F-640B-DF5C-29EA3DA761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337" y="0"/>
            <a:ext cx="3120663" cy="2785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EF698-94C3-E947-3A52-4B6DDF1A7D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35" y="570227"/>
            <a:ext cx="6469222" cy="458804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DEFE7F9F-48A1-6F41-E895-C726F2175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8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8B35376-3CF2-0D24-7C99-25CB72A69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0837"/>
            <a:ext cx="4285685" cy="521208"/>
          </a:xfrm>
        </p:spPr>
        <p:txBody>
          <a:bodyPr/>
          <a:lstStyle/>
          <a:p>
            <a:r>
              <a:rPr lang="sl-SI" sz="2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DETEKTIVKA  LUPICA</a:t>
            </a:r>
            <a:endParaRPr lang="sl-SI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74588-F832-0860-2FA1-66059EA244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9" y="632045"/>
            <a:ext cx="4529138" cy="2537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2C0F5-F276-5B1F-E094-C3A88D4D6C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9" y="3169982"/>
            <a:ext cx="4529138" cy="2614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F2D9C-BBD1-B09F-34BA-E54AFA246D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937" y="110837"/>
            <a:ext cx="2707481" cy="4429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40F2B5-526A-789C-D68A-D41FE301B4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637" y="5784595"/>
            <a:ext cx="1539585" cy="991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F06F9E-2BD1-5BC2-92F4-FA96CD49ED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161" y="4594149"/>
            <a:ext cx="5772150" cy="21788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77AAEC-7314-96EE-8A86-540A7C6AEB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53" y="110837"/>
            <a:ext cx="3240052" cy="1156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8CDD98-89FA-DA45-4D90-C280DE9E2E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649" y="772300"/>
            <a:ext cx="2855551" cy="2406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54AFF-1EEF-63FE-6867-FD9C3E70E81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418" y="1321820"/>
            <a:ext cx="1735931" cy="2543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AF5CD7-1197-D869-C4B2-C758EF07F6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356" y="3461255"/>
            <a:ext cx="4007644" cy="21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3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rial view of boy sitting at his laptop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2"/>
          <a:stretch/>
        </p:blipFill>
        <p:spPr>
          <a:xfrm>
            <a:off x="7305964" y="0"/>
            <a:ext cx="4886036" cy="6858000"/>
          </a:xfrm>
        </p:spPr>
      </p:pic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500" y="2016426"/>
            <a:ext cx="7103420" cy="4099082"/>
          </a:xfrm>
        </p:spPr>
        <p:txBody>
          <a:bodyPr/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Vsak študent iz skupine predstavi en del aktivnosti.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til predstavitve: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2400" dirty="0"/>
              <a:t>−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kratko nakažite, kaj ste izvedli,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2400" dirty="0"/>
              <a:t>−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poudarite in izpostavite dobre strani izvedbe v 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dnevu,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2400" dirty="0"/>
              <a:t>−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povejte predloge za morebitno izboljšavo,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2400" dirty="0"/>
              <a:t>−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podajte povratne informacije, ki ste jih dobili od 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učencev,</a:t>
            </a:r>
          </a:p>
          <a:p>
            <a:r>
              <a:rPr lang="sl-SI" sz="2400" dirty="0"/>
              <a:t>              − …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400" dirty="0"/>
              <a:t>	</a:t>
            </a:r>
            <a:endParaRPr lang="en-US" dirty="0"/>
          </a:p>
        </p:txBody>
      </p:sp>
      <p:pic>
        <p:nvPicPr>
          <p:cNvPr id="36" name="Content Placeholder 35" descr="Medal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2649" y="1318728"/>
            <a:ext cx="548640" cy="54864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5075C0-46CC-372A-CDB8-8DDF2BBF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01" y="487731"/>
            <a:ext cx="6891564" cy="830997"/>
          </a:xfrm>
        </p:spPr>
        <p:txBody>
          <a:bodyPr/>
          <a:lstStyle/>
          <a:p>
            <a:r>
              <a:rPr lang="sl-SI" sz="2800" b="1" dirty="0"/>
              <a:t>Predstavitev izvedenih aktivnosti</a:t>
            </a:r>
            <a:br>
              <a:rPr lang="en-US" b="1" dirty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36A7F2-6AA6-3814-59DB-D23C5A63CCF2}"/>
              </a:ext>
            </a:extLst>
          </p:cNvPr>
          <p:cNvSpPr txBox="1"/>
          <p:nvPr/>
        </p:nvSpPr>
        <p:spPr>
          <a:xfrm>
            <a:off x="1764146" y="1913373"/>
            <a:ext cx="88576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Učitelj, ki vzbudi občutek za eno samo dobro dejanje,</a:t>
            </a:r>
          </a:p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 eno samo dobro pesem, doseže več kot tisti,</a:t>
            </a:r>
          </a:p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 napolni naš spomin z množico podatkov, razvrščenih po imenih in oblikah.</a:t>
            </a:r>
          </a:p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(J. W. von Goethe)</a:t>
            </a:r>
          </a:p>
          <a:p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945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16102" y="4371975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35" y="2489429"/>
            <a:ext cx="5330038" cy="883839"/>
          </a:xfrm>
        </p:spPr>
        <p:txBody>
          <a:bodyPr/>
          <a:lstStyle/>
          <a:p>
            <a:r>
              <a:rPr lang="sl-SI" b="1" dirty="0"/>
              <a:t>ZELENA / ZELENO</a:t>
            </a:r>
            <a:endParaRPr lang="en-US" b="1" dirty="0"/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3893" y="4489848"/>
            <a:ext cx="6169891" cy="883839"/>
          </a:xfrm>
        </p:spPr>
        <p:txBody>
          <a:bodyPr/>
          <a:lstStyle/>
          <a:p>
            <a:r>
              <a:rPr lang="sl-SI" b="1" dirty="0"/>
              <a:t>Katere cilje želite doseči? </a:t>
            </a:r>
          </a:p>
          <a:p>
            <a:r>
              <a:rPr lang="sl-SI" b="1" dirty="0"/>
              <a:t>Kako jih nameravate doseči? </a:t>
            </a: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everal green post-it notes&#10;&#10;Description automatically generated">
            <a:extLst>
              <a:ext uri="{FF2B5EF4-FFF2-40B4-BE49-F238E27FC236}">
                <a16:creationId xmlns:a16="http://schemas.microsoft.com/office/drawing/2014/main" id="{E3C45677-DA03-0DC2-D626-434FC1C485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86869" cy="399472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AD003-D647-712F-1309-8FFF7343E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1291772"/>
            <a:ext cx="4379976" cy="1220519"/>
          </a:xfrm>
        </p:spPr>
        <p:txBody>
          <a:bodyPr/>
          <a:lstStyle/>
          <a:p>
            <a:r>
              <a:rPr lang="sl-SI" b="1" dirty="0"/>
              <a:t>VAŠI  PREDLOGI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32936BE-50B9-53CD-25D8-216D4A47B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1018" y="5392400"/>
            <a:ext cx="5357091" cy="999163"/>
          </a:xfrm>
        </p:spPr>
        <p:txBody>
          <a:bodyPr/>
          <a:lstStyle/>
          <a:p>
            <a:r>
              <a:rPr lang="sl-SI" sz="2400" b="1" dirty="0"/>
              <a:t>Podajte čim več idej </a:t>
            </a:r>
          </a:p>
          <a:p>
            <a:r>
              <a:rPr lang="sl-SI" sz="2400" b="1" dirty="0"/>
              <a:t>vezano na temo zeleno</a:t>
            </a:r>
          </a:p>
        </p:txBody>
      </p:sp>
      <p:pic>
        <p:nvPicPr>
          <p:cNvPr id="8" name="Picture 7" descr="A hand holding a green post it note&#10;&#10;Description automatically generated">
            <a:extLst>
              <a:ext uri="{FF2B5EF4-FFF2-40B4-BE49-F238E27FC236}">
                <a16:creationId xmlns:a16="http://schemas.microsoft.com/office/drawing/2014/main" id="{DDEC6434-E21E-4DD4-DBB0-FCF8118DB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345" y="3818089"/>
            <a:ext cx="3705474" cy="303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3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pages in a book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RAZDELITEV </a:t>
            </a:r>
            <a:br>
              <a:rPr lang="sl-SI" b="1" dirty="0"/>
            </a:br>
            <a:r>
              <a:rPr lang="sl-SI" b="1" dirty="0"/>
              <a:t>V PODSKUPINE</a:t>
            </a:r>
            <a:endParaRPr lang="en-US" b="1" dirty="0"/>
          </a:p>
        </p:txBody>
      </p:sp>
      <p:sp>
        <p:nvSpPr>
          <p:cNvPr id="35" name="Text Placeholder 34" descr="subtitl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443345"/>
            <a:ext cx="10815864" cy="1069071"/>
          </a:xfrm>
        </p:spPr>
        <p:txBody>
          <a:bodyPr/>
          <a:lstStyle/>
          <a:p>
            <a:pPr algn="ctr"/>
            <a:r>
              <a:rPr lang="sl-SI" b="1" dirty="0"/>
              <a:t>PODSKUPINE  ŠTUDENTOV – DRUŽBOSLOVJE, SLOVENŠČINA, TEHNIKA</a:t>
            </a:r>
            <a:br>
              <a:rPr lang="sl-SI" b="1" dirty="0"/>
            </a:br>
            <a:br>
              <a:rPr lang="sl-SI" b="1" dirty="0"/>
            </a:br>
            <a:r>
              <a:rPr lang="sl-SI" b="1" dirty="0"/>
              <a:t> OŠ Milana Šuštaršiča</a:t>
            </a:r>
            <a:endParaRPr lang="en-GB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338739"/>
              </p:ext>
            </p:extLst>
          </p:nvPr>
        </p:nvGraphicFramePr>
        <p:xfrm>
          <a:off x="633186" y="1512416"/>
          <a:ext cx="10949215" cy="38406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89843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932898841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1078784030"/>
                    </a:ext>
                  </a:extLst>
                </a:gridCol>
              </a:tblGrid>
              <a:tr h="56576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latin typeface="+mj-lt"/>
                        </a:rPr>
                        <a:t>1. a</a:t>
                      </a:r>
                      <a:endParaRPr lang="en-GB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2. a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3. a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4. a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5. a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39862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75193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034183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849101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15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38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ooks on a shelf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TERMINI SREČANJ</a:t>
            </a:r>
            <a:endParaRPr lang="en-US" b="1" dirty="0"/>
          </a:p>
        </p:txBody>
      </p:sp>
      <p:sp>
        <p:nvSpPr>
          <p:cNvPr id="35" name="Text Placeholder 34" descr="subtitl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5296662" cy="97840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A06C2-87A3-4185-EE88-7224D79C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31" y="511257"/>
            <a:ext cx="10815864" cy="830997"/>
          </a:xfrm>
        </p:spPr>
        <p:txBody>
          <a:bodyPr/>
          <a:lstStyle/>
          <a:p>
            <a:r>
              <a:rPr lang="sl-SI" b="1" dirty="0"/>
              <a:t>SREČANJA</a:t>
            </a:r>
          </a:p>
        </p:txBody>
      </p:sp>
      <p:pic>
        <p:nvPicPr>
          <p:cNvPr id="4" name="Slika 3" descr="Slika, ki vsebuje besede besedilo, posnetek zaslona, številka, pisava&#10;&#10;Opis je samodejno ustvarjen">
            <a:extLst>
              <a:ext uri="{FF2B5EF4-FFF2-40B4-BE49-F238E27FC236}">
                <a16:creationId xmlns:a16="http://schemas.microsoft.com/office/drawing/2014/main" id="{15A36369-AFE9-FCC6-3C9D-C8BC54E5B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135674"/>
            <a:ext cx="5039360" cy="66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open book with audience watching play in background">
            <a:extLst>
              <a:ext uri="{FF2B5EF4-FFF2-40B4-BE49-F238E27FC236}">
                <a16:creationId xmlns:a16="http://schemas.microsoft.com/office/drawing/2014/main" id="{F3CDF219-49E5-41A1-BBF1-50A401635A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94" y="805052"/>
            <a:ext cx="5727699" cy="1293657"/>
          </a:xfrm>
        </p:spPr>
        <p:txBody>
          <a:bodyPr/>
          <a:lstStyle/>
          <a:p>
            <a:r>
              <a:rPr lang="sl-SI" sz="4000" b="1" dirty="0">
                <a:solidFill>
                  <a:schemeClr val="bg1"/>
                </a:solidFill>
              </a:rPr>
              <a:t>NEKAJ UTRINKOV IZ LANSKEGA LETA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Placeholder 12" descr="arial view of spiral staircase">
            <a:extLst>
              <a:ext uri="{FF2B5EF4-FFF2-40B4-BE49-F238E27FC236}">
                <a16:creationId xmlns:a16="http://schemas.microsoft.com/office/drawing/2014/main" id="{FEB910A3-4C94-4A0C-AC72-88985A7BA9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4A96D9-2D70-4D9E-B61C-9B23F3FD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C5D94-B790-ADA4-985B-D34AE5AF6E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7587" y="3077486"/>
            <a:ext cx="5005614" cy="1005840"/>
          </a:xfrm>
        </p:spPr>
        <p:txBody>
          <a:bodyPr/>
          <a:lstStyle/>
          <a:p>
            <a:pPr algn="ctr"/>
            <a:r>
              <a:rPr lang="sl-SI" sz="6000" b="1" dirty="0">
                <a:solidFill>
                  <a:schemeClr val="bg1"/>
                </a:solidFill>
              </a:rPr>
              <a:t>STEKLO</a:t>
            </a:r>
          </a:p>
        </p:txBody>
      </p:sp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80BC6-B7A7-1BBC-C3EF-3D0453327870}"/>
              </a:ext>
            </a:extLst>
          </p:cNvPr>
          <p:cNvSpPr txBox="1"/>
          <p:nvPr/>
        </p:nvSpPr>
        <p:spPr>
          <a:xfrm>
            <a:off x="24528" y="35834"/>
            <a:ext cx="3923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800" b="1" dirty="0">
                <a:solidFill>
                  <a:srgbClr val="B2606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UKRADENA </a:t>
            </a:r>
          </a:p>
          <a:p>
            <a:pPr algn="ctr"/>
            <a:r>
              <a:rPr lang="sl-SI" sz="2800" b="1" dirty="0">
                <a:solidFill>
                  <a:srgbClr val="B2606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STEKLENA VAZA</a:t>
            </a:r>
            <a:endParaRPr lang="sl-SI" sz="2800" b="1" dirty="0">
              <a:solidFill>
                <a:srgbClr val="B2606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C93FF-1832-B708-4C26-53C195E846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221" y="43050"/>
            <a:ext cx="1403253" cy="11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0F97C4-AA99-621E-325E-4230CB30FE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949"/>
            <a:ext cx="2739386" cy="1931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99255-ECE8-DCEF-8AA1-5541F3B4DA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383" y="1244276"/>
            <a:ext cx="2661557" cy="1931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42FD1E-B26B-0F4C-7C6B-09EE7DDB72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08" y="3395538"/>
            <a:ext cx="3923808" cy="2818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60AE63-49C2-A5C6-E31E-501423B6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27" y="5362467"/>
            <a:ext cx="1545419" cy="13107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02E217-7D2E-4998-4B84-C80B5F0E78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6" y="73829"/>
            <a:ext cx="2658367" cy="4443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5C8BBB-A9FB-5D86-B586-1807135647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40" y="3453843"/>
            <a:ext cx="2714282" cy="31620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16DB42-0725-30E0-C929-2B5BA17607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436" y="76789"/>
            <a:ext cx="3290674" cy="63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91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win32_updated.potx" id="{A4A0EA2A-97B2-410A-8D7A-6FADB82D2E12}" vid="{BA420F86-D112-4462-A780-945ECA68E0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153</TotalTime>
  <Words>234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Corbel</vt:lpstr>
      <vt:lpstr>Office Theme</vt:lpstr>
      <vt:lpstr>MEDPREDMETNO POVEZOVANJE 2023/24</vt:lpstr>
      <vt:lpstr>ZELENA / ZELENO</vt:lpstr>
      <vt:lpstr>VAŠI  PREDLOGI</vt:lpstr>
      <vt:lpstr>RAZDELITEV  V PODSKUPINE</vt:lpstr>
      <vt:lpstr>PODSKUPINE  ŠTUDENTOV – DRUŽBOSLOVJE, SLOVENŠČINA, TEHNIKA   OŠ Milana Šuštaršiča</vt:lpstr>
      <vt:lpstr>TERMINI SREČANJ</vt:lpstr>
      <vt:lpstr>SREČANJA</vt:lpstr>
      <vt:lpstr>NEKAJ UTRINKOV IZ LANSKEGA LETA</vt:lpstr>
      <vt:lpstr>PowerPoint Presentation</vt:lpstr>
      <vt:lpstr>PowerPoint Presentation</vt:lpstr>
      <vt:lpstr>PowerPoint Presentation</vt:lpstr>
      <vt:lpstr>PowerPoint Presentation</vt:lpstr>
      <vt:lpstr>Predstavitev izvedenih aktivnosti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Urankar, Bernarda</dc:creator>
  <cp:lastModifiedBy>Urankar, Bernarda</cp:lastModifiedBy>
  <cp:revision>3</cp:revision>
  <dcterms:created xsi:type="dcterms:W3CDTF">2023-10-04T19:13:26Z</dcterms:created>
  <dcterms:modified xsi:type="dcterms:W3CDTF">2023-10-05T14:36:02Z</dcterms:modified>
</cp:coreProperties>
</file>