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2ADFCB-F55B-46F7-B6FF-4495A8F921EC}" type="datetime1">
              <a:rPr lang="sl-SI"/>
              <a:pPr lvl="0"/>
              <a:t>20. 12. 2020</a:t>
            </a:fld>
            <a:endParaRPr lang="sl-SI"/>
          </a:p>
        </p:txBody>
      </p:sp>
      <p:sp>
        <p:nvSpPr>
          <p:cNvPr id="5" name="Označba mesta no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5323F3-CD5E-4319-B94A-2039F94A8A5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593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C02349-2B80-4641-848A-3A6624F1572C}" type="datetime1">
              <a:rPr lang="sl-SI"/>
              <a:pPr lvl="0"/>
              <a:t>20. 12. 2020</a:t>
            </a:fld>
            <a:endParaRPr lang="sl-SI"/>
          </a:p>
        </p:txBody>
      </p:sp>
      <p:sp>
        <p:nvSpPr>
          <p:cNvPr id="5" name="Označba mesta no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BF55AA-E110-419E-9EF9-15D8B0E2988D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138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655EED-7440-46EF-806B-98A12C5AC62B}" type="datetime1">
              <a:rPr lang="sl-SI"/>
              <a:pPr lvl="0"/>
              <a:t>20. 12. 2020</a:t>
            </a:fld>
            <a:endParaRPr lang="sl-SI"/>
          </a:p>
        </p:txBody>
      </p:sp>
      <p:sp>
        <p:nvSpPr>
          <p:cNvPr id="5" name="Označba mesta no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520028-B17D-44DB-A355-9904F420B82B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816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C7AC62-B247-4A89-B7DA-469BF1BEA757}" type="datetime1">
              <a:rPr lang="sl-SI"/>
              <a:pPr lvl="0"/>
              <a:t>20. 12. 2020</a:t>
            </a:fld>
            <a:endParaRPr lang="sl-SI"/>
          </a:p>
        </p:txBody>
      </p:sp>
      <p:sp>
        <p:nvSpPr>
          <p:cNvPr id="5" name="Označba mesta no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FE848E-B395-4EE2-A43D-242DBFA2A0EE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8293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5D882A-753F-490D-B39A-D8A9B1745D59}" type="datetime1">
              <a:rPr lang="sl-SI"/>
              <a:pPr lvl="0"/>
              <a:t>20. 12. 2020</a:t>
            </a:fld>
            <a:endParaRPr lang="sl-SI"/>
          </a:p>
        </p:txBody>
      </p:sp>
      <p:sp>
        <p:nvSpPr>
          <p:cNvPr id="5" name="Označba mesta no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D97939-026A-43E1-8C17-83608A814754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895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F6861D-14B8-48DE-8D14-02E581F840CA}" type="datetime1">
              <a:rPr lang="sl-SI"/>
              <a:pPr lvl="0"/>
              <a:t>20. 12. 2020</a:t>
            </a:fld>
            <a:endParaRPr lang="sl-SI"/>
          </a:p>
        </p:txBody>
      </p:sp>
      <p:sp>
        <p:nvSpPr>
          <p:cNvPr id="6" name="Označba mesta no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791FFF-3CC1-4BA0-861B-AAA71ADB66FE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942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6E6DB2-7CDF-46D5-B268-2560DE428538}" type="datetime1">
              <a:rPr lang="sl-SI"/>
              <a:pPr lvl="0"/>
              <a:t>20. 12. 2020</a:t>
            </a:fld>
            <a:endParaRPr lang="sl-SI"/>
          </a:p>
        </p:txBody>
      </p:sp>
      <p:sp>
        <p:nvSpPr>
          <p:cNvPr id="8" name="Označba mesta nog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9" name="Označba mesta številke diapozitiv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B93E00-AE59-4819-B46A-52D1CCAA410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268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EE866B-21B7-4B2B-91E9-C0593E53DBFE}" type="datetime1">
              <a:rPr lang="sl-SI"/>
              <a:pPr lvl="0"/>
              <a:t>20. 12. 2020</a:t>
            </a:fld>
            <a:endParaRPr lang="sl-SI"/>
          </a:p>
        </p:txBody>
      </p:sp>
      <p:sp>
        <p:nvSpPr>
          <p:cNvPr id="4" name="Označba mesta noge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5" name="Označba mesta številke diapozitiv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999149-512D-42AD-8374-75EA3118EA86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244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F43BD8-0426-4B96-BB6E-1539C797291B}" type="datetime1">
              <a:rPr lang="sl-SI"/>
              <a:pPr lvl="0"/>
              <a:t>20. 12. 2020</a:t>
            </a:fld>
            <a:endParaRPr lang="sl-SI"/>
          </a:p>
        </p:txBody>
      </p:sp>
      <p:sp>
        <p:nvSpPr>
          <p:cNvPr id="3" name="Označba mesta noge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4" name="Označba mesta številke diapoz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D2226B-B75C-43E5-B79B-2095DFC3D3EE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306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462C77-6146-4AF3-9E2A-296559086276}" type="datetime1">
              <a:rPr lang="sl-SI"/>
              <a:pPr lvl="0"/>
              <a:t>20. 12. 2020</a:t>
            </a:fld>
            <a:endParaRPr lang="sl-SI"/>
          </a:p>
        </p:txBody>
      </p:sp>
      <p:sp>
        <p:nvSpPr>
          <p:cNvPr id="6" name="Označba mesta no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F04BD3-F0F9-4DB0-A1E3-D4F0E7F93779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112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l-SI"/>
          </a:p>
        </p:txBody>
      </p:sp>
      <p:sp>
        <p:nvSpPr>
          <p:cNvPr id="4" name="Označba mesta besedila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538141-BA06-49DE-BCC5-AF36154E1A53}" type="datetime1">
              <a:rPr lang="sl-SI"/>
              <a:pPr lvl="0"/>
              <a:t>20. 12. 2020</a:t>
            </a:fld>
            <a:endParaRPr lang="sl-SI"/>
          </a:p>
        </p:txBody>
      </p:sp>
      <p:sp>
        <p:nvSpPr>
          <p:cNvPr id="6" name="Označba mesta no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8427B4-B563-4290-AF21-4CC543EE86CD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269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FC96503-9AD9-4E46-807A-1E1C11F87B30}" type="datetime1">
              <a:rPr lang="sl-SI"/>
              <a:pPr lvl="0"/>
              <a:t>20. 12. 2020</a:t>
            </a:fld>
            <a:endParaRPr lang="sl-SI"/>
          </a:p>
        </p:txBody>
      </p:sp>
      <p:sp>
        <p:nvSpPr>
          <p:cNvPr id="5" name="Označba mesta noge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79AE1EC-F58C-4CFF-8C25-68C1143142CD}" type="slidenum"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l-SI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983" y="0"/>
            <a:ext cx="468293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Zvok 10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4" y="6032497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5"/>
    </mc:Choice>
    <mc:Fallback>
      <p:transition spd="slow" advTm="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475" y="890589"/>
            <a:ext cx="9163046" cy="50768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Zvok 6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4" y="6032497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18"/>
    </mc:Choice>
    <mc:Fallback>
      <p:transition spd="slow" advTm="28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71" y="923928"/>
            <a:ext cx="9010653" cy="50101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Zvok 4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4" y="6032497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39"/>
    </mc:Choice>
    <mc:Fallback>
      <p:transition spd="slow" advTm="17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49" y="900107"/>
            <a:ext cx="8648696" cy="50577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Zvok 7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4" y="6032497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41"/>
    </mc:Choice>
    <mc:Fallback>
      <p:transition spd="slow" advTm="43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3" y="904871"/>
            <a:ext cx="9144000" cy="50482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Zvok 7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4" y="6032497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16"/>
    </mc:Choice>
    <mc:Fallback>
      <p:transition spd="slow" advTm="47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N SERVONO MIRACOL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0560" y="1250476"/>
            <a:ext cx="8767929" cy="4931960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760561" y="464024"/>
            <a:ext cx="9648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NON SERVONO MIRACOLI …</a:t>
            </a:r>
            <a:endParaRPr lang="en-GB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389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912432" y="1693888"/>
            <a:ext cx="6400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 AUGURO UN NATALE PIENO DI BACI, ABBRACCI, CENONI E ABBUFFATE.</a:t>
            </a:r>
          </a:p>
          <a:p>
            <a:r>
              <a:rPr lang="it-IT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 CHE L‘ANNO 2021 SIA SENZA MASCHERINE, DISINFETTANTI, VIRUS E PROIBIZIONI.</a:t>
            </a:r>
          </a:p>
          <a:p>
            <a:r>
              <a:rPr lang="it-IT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 VOSTRA PROF. KATJUŠA</a:t>
            </a:r>
            <a:endParaRPr lang="it-IT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141" y="4152181"/>
            <a:ext cx="2584182" cy="2584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jeZBesedilom 2"/>
          <p:cNvSpPr txBox="1"/>
          <p:nvPr/>
        </p:nvSpPr>
        <p:spPr>
          <a:xfrm>
            <a:off x="3912432" y="389744"/>
            <a:ext cx="78848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VOI SIETE IL MIRACOLO PER GLI ALTRI!</a:t>
            </a:r>
            <a:endParaRPr lang="en-GB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7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007" y="1095378"/>
            <a:ext cx="9705971" cy="46672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Zvok 3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4" y="6032497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88"/>
    </mc:Choice>
    <mc:Fallback>
      <p:transition spd="slow" advTm="24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153" y="1085850"/>
            <a:ext cx="9029700" cy="46862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Zvok 5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4" y="6032497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64"/>
    </mc:Choice>
    <mc:Fallback>
      <p:transition spd="slow" advTm="42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435" y="1100132"/>
            <a:ext cx="9001125" cy="46577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Zvok 4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4" y="6032497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21"/>
    </mc:Choice>
    <mc:Fallback>
      <p:transition spd="slow" advTm="26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389" y="1066803"/>
            <a:ext cx="9039228" cy="47244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Zvok 11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4" y="6032497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58"/>
    </mc:Choice>
    <mc:Fallback>
      <p:transition spd="slow" advTm="64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482" y="919164"/>
            <a:ext cx="8963021" cy="50196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Zvok 8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4" y="6032497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02"/>
    </mc:Choice>
    <mc:Fallback>
      <p:transition spd="slow" advTm="31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285" y="862014"/>
            <a:ext cx="9115425" cy="51339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Zvok 4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4" y="6032497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03"/>
    </mc:Choice>
    <mc:Fallback>
      <p:transition spd="slow" advTm="41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578" y="766002"/>
            <a:ext cx="9086850" cy="50577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Zvok 3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4" y="6032497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59"/>
    </mc:Choice>
    <mc:Fallback>
      <p:transition spd="slow" advTm="24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46" y="966785"/>
            <a:ext cx="8953503" cy="49244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Zvok 4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4" y="6032497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83"/>
    </mc:Choice>
    <mc:Fallback>
      <p:transition spd="slow" advTm="35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45</Words>
  <Application>Microsoft Office PowerPoint</Application>
  <PresentationFormat>Širokozaslonsko</PresentationFormat>
  <Paragraphs>5</Paragraphs>
  <Slides>15</Slides>
  <Notes>0</Notes>
  <HiddenSlides>0</HiddenSlides>
  <MMClips>14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Jasna Cernic</dc:creator>
  <cp:lastModifiedBy>Tomaz</cp:lastModifiedBy>
  <cp:revision>9</cp:revision>
  <dcterms:created xsi:type="dcterms:W3CDTF">2020-12-06T15:20:15Z</dcterms:created>
  <dcterms:modified xsi:type="dcterms:W3CDTF">2020-12-20T22:25:42Z</dcterms:modified>
</cp:coreProperties>
</file>