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937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570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11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954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727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666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172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532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129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1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58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7814-3316-4363-97CA-4B1E0FDA32D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014B-63D5-4417-BCFB-3E2A81356A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441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m.com/images/2013/01/dreamscape-spring-hd-desktop-high-defin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6" y="692696"/>
            <a:ext cx="852574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7772400" cy="1470025"/>
          </a:xfrm>
        </p:spPr>
        <p:txBody>
          <a:bodyPr>
            <a:normAutofit/>
          </a:bodyPr>
          <a:lstStyle/>
          <a:p>
            <a:r>
              <a:rPr lang="sl-SI" sz="8000" b="1" dirty="0" smtClean="0">
                <a:latin typeface="+mn-lt"/>
              </a:rPr>
              <a:t>POMLAD</a:t>
            </a:r>
            <a:endParaRPr lang="sl-SI" sz="8000" b="1" dirty="0"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83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rozeinvrt.si/files/2012/03/veliki-zvoncek-ali-kronica-lepota-zlahtnosti/gallery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95" y="212513"/>
            <a:ext cx="24860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radio94.si/uploads/photogallery/Trobentic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898571" cy="2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bodieko.si/foto/2012/03/zvoncki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52732" cy="295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4.bp.blogspot.com/_x77Z-C5jQSw/S6XOBqI6W7I/AAAAAAAAbGI/_Gev94sMY4Q/s400/IMG_0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137925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http://upload.wikimedia.org/wikipedia/commons/thumb/3/32/Teloh.JPG/240px-Tel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26160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mara.si/albums/userpics/10001/025_11_01bb_navadni_jetrnik_Hepatica_nobi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51" y="285591"/>
            <a:ext cx="4523724" cy="60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jo.si/galleries/teloh_20120322/telo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726160" cy="24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http://www2.arnes.si/~oskrmv1s/ucilnica/galerijaslik/rastline/le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530080" cy="33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vrica.net/uploaded/image_macica_19026942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22764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f/fc/Willow_catkin_Joj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41710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2" name="Picture 2" descr="http://1.bp.blogspot.com/_160jlWkG03U/THmz_pmLq-I/AAAAAAAAAwY/ZCweDhmJcvk/s1600/Capitocome+Tulipan+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204725" cy="31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ominstil.si/imgs/content/cont_articles/2011/10/tulipani/tulipani_narcise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4617016" cy="308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hribi.net/slike1/P22603091048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690460" cy="29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 descr="http://www.omorika.si/f/pics/grmovnice/Forsythia_x_intermedi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00083" cy="33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andrica.blog.siol.net/files/2010/04/konvertirana_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Diaprojekcija na zaslonu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Officeova tema</vt:lpstr>
      <vt:lpstr>POMLAD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POMLAD</dc:title>
  <dc:creator>Neja</dc:creator>
  <cp:lastModifiedBy>Dragica</cp:lastModifiedBy>
  <cp:revision>2</cp:revision>
  <dcterms:created xsi:type="dcterms:W3CDTF">2013-04-08T20:28:01Z</dcterms:created>
  <dcterms:modified xsi:type="dcterms:W3CDTF">2020-04-05T20:06:46Z</dcterms:modified>
</cp:coreProperties>
</file>