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B920A-A1E1-4546-88D1-0658BACF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EC1144-A0AB-4408-828A-FD73167CA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8DFEA71-6690-4F2B-9279-576D354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AFC0E5-0B24-420B-A0AD-CD94C6FE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7C31FCF-F016-4DBE-8419-929B36AB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09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21B8B-F21D-48BF-A7F4-335681F7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0188DA-D603-48A8-98F5-E1CA85549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5D1F48-BA94-4FF1-A863-84691962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CA4C72-0B15-4970-8639-A300DE63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3BC562-C54A-479A-92AF-3CECABE7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57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C04458F-5FB4-4242-BC65-34CE199FF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42D897-D6F0-471B-8B27-B5898E61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799849-89FF-4D84-9B22-D2A11C16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ECE678-A4B6-49CF-A5A0-F3572D91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CAC8C4-C592-468F-9CF8-AE00EAC0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5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69BED-B6F3-4416-BC24-1CA867A9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329498-CFC3-4043-9136-AC3A9144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12F525-5B4A-40C1-AFB7-AD5B97EE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962F7D9-172F-485F-B3B4-826AD25C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724DAB-D79B-46AE-8EDD-D16CC133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90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CF9E2-F97C-45DA-A081-6BC1B554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DACAFA-3420-4F43-9468-194A2EAAA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ED9533-5BB5-4205-81E5-C3AC6D1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430534-BBBC-4421-BB56-CE4EBF8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C623CA-1317-4CBB-B3CA-7CEBB1C3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4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0F062-BB2E-4EDD-BEB8-25877C34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4A7754-4EFF-48FA-AD24-5C62565D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AECA150-B45A-49C9-8210-154B2F62A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5C1DC0-3F5C-41BA-9CB2-532FECC7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A917A5-364C-4277-80CE-55685959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1C215B0-D2DB-4387-9115-99555076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06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C146B-7026-4E50-A930-08E50E4F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A4EA57-1DA2-4482-9AC5-DDA588D1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F645586-464A-4538-9689-6FAD1E6AA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C08C8FA-3DD1-4D90-8F9C-CD2683E28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203CD05-E1AA-4D5B-B5FE-7C378D212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C4169B1-4A38-4F18-A115-0B959E7A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CF5DEB7-4720-4DC6-BF73-A244A0F6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9AA3828-1AAD-4FF8-BF11-BCD0121B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4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E34C3-A09F-4604-8716-112AE123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C4A3590-2015-403A-ABC2-F28B5132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B9E4B19-4F37-4D49-B7FD-72A0C6DA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5125101-BC83-476C-817F-86413BC9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17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CB56F20-044B-4B1F-9C6D-C2190EB4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0F95B69-19C1-4094-A885-E4D38A37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AC9E3D3-D329-4140-AEF6-45AE546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58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8E327-94EE-465A-A1E9-D45F98F5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5ACB08-A29B-41CC-AFBE-6D41BFB1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E247797-DEB8-4D6E-9C03-41A8FC95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FF822C-7432-449A-8CBC-22764CC7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4C8C42-6CAD-4E5C-9D70-7009C8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BB90909-9CFB-4165-B93D-3EC8B90A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50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5B2AAB-511E-4A76-84B2-0BE6D7C3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3603546-E13A-4BCB-A7ED-AD077790D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4871BB-3183-4A98-B360-6369C463E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0E0521E-FA28-479F-B6C1-24B20233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7E6CDCB-735D-4922-926B-45908B6A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1FDEB12-572D-47D2-933F-1CD362D3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7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60841E-4688-4820-AA7D-F404137B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0F70B99-EAC5-49AB-911D-BD72F2E83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ADA85C-1226-41C8-AB0A-DBD6D541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26638-2590-492A-BB2D-61C7C7F6CF1A}" type="datetimeFigureOut">
              <a:rPr lang="sl-SI" smtClean="0"/>
              <a:t>10. 01. 2024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808837-E541-4187-8E7C-8DB89544A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888C46-6E5F-4C6D-8018-58B0907FA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BA0D-C4E6-4B80-9393-3EBE07CDB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09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5J9j_F42H8?feature=oembed" TargetMode="External"/><Relationship Id="rId4" Type="http://schemas.openxmlformats.org/officeDocument/2006/relationships/hyperlink" Target="https://www.youtube.com/watch?v=Y5J9j_F42H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5AohCMX0U&amp;t=8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K5AohCMX0U?start=85&amp;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RfF7W4El60?start=312&amp;feature=oembed" TargetMode="External"/><Relationship Id="rId4" Type="http://schemas.openxmlformats.org/officeDocument/2006/relationships/hyperlink" Target="https://www.youtube.com/watch?v=BRfF7W4El60&amp;t=312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ZDFFHaz9GsY" TargetMode="External"/><Relationship Id="rId2" Type="http://schemas.openxmlformats.org/officeDocument/2006/relationships/video" Target="https://www.youtube.com/embed/ZDFFHaz9GsY?feature=oembed" TargetMode="External"/><Relationship Id="rId1" Type="http://schemas.openxmlformats.org/officeDocument/2006/relationships/video" Target="https://www.youtube.com/embed/X7aRaSzWxpM?start=4&amp;feature=oembed" TargetMode="External"/><Relationship Id="rId6" Type="http://schemas.openxmlformats.org/officeDocument/2006/relationships/hyperlink" Target="https://www.youtube.com/watch?v=X7aRaSzWxpM&amp;t=4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-qWPOjzGYU?feature=oembed" TargetMode="External"/><Relationship Id="rId4" Type="http://schemas.openxmlformats.org/officeDocument/2006/relationships/hyperlink" Target="https://www.youtube.com/watch?v=X-qWPOjzGYU&amp;t=4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A4FECE-E47B-4891-8B18-5C8A9FD58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sl-SI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Vokalne glasbene oblike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F3D4B5-D3D9-400E-A970-E1EB32D5B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Barbara Špilak, prof.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7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dstavnost v spletu 1" title="Orlando di Lasso: Tutto lo dì mi dici, “Canta, canta”">
            <a:hlinkClick r:id="" action="ppaction://media"/>
            <a:extLst>
              <a:ext uri="{FF2B5EF4-FFF2-40B4-BE49-F238E27FC236}">
                <a16:creationId xmlns:a16="http://schemas.microsoft.com/office/drawing/2014/main" id="{3985ED0A-CDDD-4C6B-851B-D7292F30ED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0457" y="476568"/>
            <a:ext cx="10451086" cy="590486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F0EE17A-FD11-B672-0F64-B9FC2D86D9A4}"/>
              </a:ext>
            </a:extLst>
          </p:cNvPr>
          <p:cNvSpPr txBox="1"/>
          <p:nvPr/>
        </p:nvSpPr>
        <p:spPr>
          <a:xfrm>
            <a:off x="801209" y="6381432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4"/>
              </a:rPr>
              <a:t>https://www.youtube.com/watch?v=Y5J9j_F42H8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3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624B0A-C430-AD6D-E965-66E826A2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Koral</a:t>
            </a:r>
          </a:p>
        </p:txBody>
      </p:sp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8377F832-C71C-CC02-6E7A-3BED7B28330F}"/>
              </a:ext>
            </a:extLst>
          </p:cNvPr>
          <p:cNvSpPr/>
          <p:nvPr/>
        </p:nvSpPr>
        <p:spPr>
          <a:xfrm>
            <a:off x="2620972" y="1751962"/>
            <a:ext cx="3735440" cy="10891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izhaja iz judovske</a:t>
            </a:r>
            <a:r>
              <a:rPr lang="sl-SI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bogoslužne, antične in ljudske glasbe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CCCF7B35-A18A-0CE2-D2BA-F5E22E0B67B4}"/>
              </a:ext>
            </a:extLst>
          </p:cNvPr>
          <p:cNvSpPr/>
          <p:nvPr/>
        </p:nvSpPr>
        <p:spPr>
          <a:xfrm>
            <a:off x="429828" y="3228669"/>
            <a:ext cx="3735440" cy="10891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začetkih ga izvajajo medbogoslužjem v samostanih in cerkvah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81A5E35A-2D0F-4746-31E9-F0D17A1B6FCD}"/>
              </a:ext>
            </a:extLst>
          </p:cNvPr>
          <p:cNvSpPr/>
          <p:nvPr/>
        </p:nvSpPr>
        <p:spPr>
          <a:xfrm>
            <a:off x="7638335" y="1741498"/>
            <a:ext cx="3032624" cy="10042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začetek razvoja sega v prva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stoletja našega štetja</a:t>
            </a:r>
          </a:p>
        </p:txBody>
      </p:sp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FA1E811F-9B5F-25ED-5AF3-7C5A84320AFA}"/>
              </a:ext>
            </a:extLst>
          </p:cNvPr>
          <p:cNvSpPr/>
          <p:nvPr/>
        </p:nvSpPr>
        <p:spPr>
          <a:xfrm>
            <a:off x="5498817" y="3288010"/>
            <a:ext cx="3735440" cy="10891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enoglasno petje z duhovnovsebino, besedilo je v latinščini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FFBC48B9-48D5-D43B-A793-621F9175448B}"/>
              </a:ext>
            </a:extLst>
          </p:cNvPr>
          <p:cNvSpPr/>
          <p:nvPr/>
        </p:nvSpPr>
        <p:spPr>
          <a:xfrm>
            <a:off x="3609802" y="4919402"/>
            <a:ext cx="6040225" cy="157347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Gregorijanski koral -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točno določeno obredno petje in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ciklus med seboj povezanih spevov, ki so ime dobili po papežu Gregorju Velikem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44389F-7387-8D0A-6051-192BA23FD598}"/>
              </a:ext>
            </a:extLst>
          </p:cNvPr>
          <p:cNvSpPr txBox="1"/>
          <p:nvPr/>
        </p:nvSpPr>
        <p:spPr>
          <a:xfrm>
            <a:off x="197528" y="642475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3"/>
              </a:rPr>
              <a:t>https://www.youtube.com/watch?v=kK5AohCMX0U&amp;t=85s</a:t>
            </a:r>
            <a:r>
              <a:rPr lang="sl-SI" sz="1200" dirty="0"/>
              <a:t> </a:t>
            </a:r>
          </a:p>
        </p:txBody>
      </p:sp>
      <p:pic>
        <p:nvPicPr>
          <p:cNvPr id="6" name="Predstavnost v spletu 5" title="Gregorian chant - Deum verum">
            <a:hlinkClick r:id="" action="ppaction://media"/>
            <a:extLst>
              <a:ext uri="{FF2B5EF4-FFF2-40B4-BE49-F238E27FC236}">
                <a16:creationId xmlns:a16="http://schemas.microsoft.com/office/drawing/2014/main" id="{60B23D87-B2C0-8E63-F00B-C52C57FBDA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1248" y="276999"/>
            <a:ext cx="10889504" cy="61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7941F-7F6D-4A8C-9FDE-94AA48F9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Maša</a:t>
            </a:r>
          </a:p>
        </p:txBody>
      </p:sp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C0588C74-D06C-4378-939D-79DE6D010242}"/>
              </a:ext>
            </a:extLst>
          </p:cNvPr>
          <p:cNvSpPr/>
          <p:nvPr/>
        </p:nvSpPr>
        <p:spPr>
          <a:xfrm>
            <a:off x="277267" y="2673882"/>
            <a:ext cx="3230880" cy="132556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kasnejših stoletjih se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glasovom pridružijo glasbila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B6305021-85E3-44BC-8875-416B018B546B}"/>
              </a:ext>
            </a:extLst>
          </p:cNvPr>
          <p:cNvSpPr/>
          <p:nvPr/>
        </p:nvSpPr>
        <p:spPr>
          <a:xfrm>
            <a:off x="161013" y="4279268"/>
            <a:ext cx="8361550" cy="2435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sestavljena iz obveznih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spevov (Kyrie eleison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/Gospod usmili se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Gloria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/Slava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Credo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/Vera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Sanctus-Benedictus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/Svet-Blagoslovljen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Agnus dei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/Jagnje božje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in spremljevalnih spevov (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Introitus/Vstopni spev,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Graduale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/Psalm,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Alleluia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/Aleluja,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Sequentia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/Sekvenca,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Offertorium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/Darovanjski spev,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Communio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/Obhajilni spev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F0D4766B-950F-4C2A-98F8-3D31E181A056}"/>
              </a:ext>
            </a:extLst>
          </p:cNvPr>
          <p:cNvSpPr/>
          <p:nvPr/>
        </p:nvSpPr>
        <p:spPr>
          <a:xfrm>
            <a:off x="277267" y="1520932"/>
            <a:ext cx="3230880" cy="100727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osrednji bogoslužni obred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katoliške cerkve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iagram poteka: nadomestni process 6">
            <a:extLst>
              <a:ext uri="{FF2B5EF4-FFF2-40B4-BE49-F238E27FC236}">
                <a16:creationId xmlns:a16="http://schemas.microsoft.com/office/drawing/2014/main" id="{B7F3B322-4EF0-4999-805E-907D9CDA76C1}"/>
              </a:ext>
            </a:extLst>
          </p:cNvPr>
          <p:cNvSpPr/>
          <p:nvPr/>
        </p:nvSpPr>
        <p:spPr>
          <a:xfrm>
            <a:off x="4044858" y="2303047"/>
            <a:ext cx="4102284" cy="16963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II. Vatikanskega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koncila (1962-65) v latinščini, od takrat naprej v narodnih jezikih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C3B253C6-040D-407C-9E8A-EED9044D0FE7}"/>
              </a:ext>
            </a:extLst>
          </p:cNvPr>
          <p:cNvSpPr/>
          <p:nvPr/>
        </p:nvSpPr>
        <p:spPr>
          <a:xfrm>
            <a:off x="9123723" y="5859134"/>
            <a:ext cx="2791645" cy="85551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rekviem – maša za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umrle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9FCB6763-6D8F-4D51-B907-751982564AA6}"/>
              </a:ext>
            </a:extLst>
          </p:cNvPr>
          <p:cNvSpPr/>
          <p:nvPr/>
        </p:nvSpPr>
        <p:spPr>
          <a:xfrm>
            <a:off x="5018603" y="1444934"/>
            <a:ext cx="2389737" cy="7389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ustali se v 6.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stoletju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EE33731-EA88-46FD-A151-7C106D5F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0" t="9481" r="7705" b="14666"/>
          <a:stretch/>
        </p:blipFill>
        <p:spPr>
          <a:xfrm>
            <a:off x="8683853" y="980990"/>
            <a:ext cx="3303507" cy="45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dstavnost v spletu 2" title="Palestrina, Missa Papae Marcelli. The Tallis Scholars, Peter Phillips">
            <a:hlinkClick r:id="" action="ppaction://media"/>
            <a:extLst>
              <a:ext uri="{FF2B5EF4-FFF2-40B4-BE49-F238E27FC236}">
                <a16:creationId xmlns:a16="http://schemas.microsoft.com/office/drawing/2014/main" id="{8CF0B993-9695-40B4-9D01-4D3C960E16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0214" y="99239"/>
            <a:ext cx="10937289" cy="617956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6D0FEB0-314F-49C8-BF30-B89FCBAD00E9}"/>
              </a:ext>
            </a:extLst>
          </p:cNvPr>
          <p:cNvSpPr txBox="1"/>
          <p:nvPr/>
        </p:nvSpPr>
        <p:spPr>
          <a:xfrm>
            <a:off x="532661" y="6389429"/>
            <a:ext cx="93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Kyrie</a:t>
            </a:r>
            <a:r>
              <a:rPr lang="sl-SI" dirty="0"/>
              <a:t>, </a:t>
            </a:r>
            <a:r>
              <a:rPr lang="sl-SI" dirty="0" err="1"/>
              <a:t>Gloria</a:t>
            </a:r>
            <a:r>
              <a:rPr lang="sl-SI" dirty="0"/>
              <a:t> 4:44, Credo 11:00, </a:t>
            </a:r>
            <a:r>
              <a:rPr lang="sl-SI" dirty="0" err="1"/>
              <a:t>Sanctus</a:t>
            </a:r>
            <a:r>
              <a:rPr lang="sl-SI" dirty="0"/>
              <a:t> de </a:t>
            </a:r>
            <a:r>
              <a:rPr lang="sl-SI" dirty="0" err="1"/>
              <a:t>Benedictus</a:t>
            </a:r>
            <a:r>
              <a:rPr lang="sl-SI" dirty="0"/>
              <a:t> 20:54, </a:t>
            </a:r>
            <a:r>
              <a:rPr lang="sl-SI" dirty="0" err="1"/>
              <a:t>Agnus</a:t>
            </a:r>
            <a:r>
              <a:rPr lang="sl-SI" dirty="0"/>
              <a:t> </a:t>
            </a:r>
            <a:r>
              <a:rPr lang="sl-SI" dirty="0" err="1"/>
              <a:t>Dei</a:t>
            </a:r>
            <a:r>
              <a:rPr lang="sl-SI" dirty="0"/>
              <a:t> 28:33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23D67E-4CD2-417E-B47F-615B0B3CFE52}"/>
              </a:ext>
            </a:extLst>
          </p:cNvPr>
          <p:cNvSpPr txBox="1"/>
          <p:nvPr/>
        </p:nvSpPr>
        <p:spPr>
          <a:xfrm>
            <a:off x="8235518" y="6478660"/>
            <a:ext cx="3956482" cy="28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4"/>
              </a:rPr>
              <a:t>https://www.youtube.com/watch?v=BRfF7W4El60&amp;t=312s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8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dstavnost v spletu 3" title="Requiem   Orlando di Lasso">
            <a:hlinkClick r:id="" action="ppaction://media"/>
            <a:extLst>
              <a:ext uri="{FF2B5EF4-FFF2-40B4-BE49-F238E27FC236}">
                <a16:creationId xmlns:a16="http://schemas.microsoft.com/office/drawing/2014/main" id="{FF540C84-6984-4897-AE39-A590A6CF72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6069" y="668137"/>
            <a:ext cx="5192451" cy="3894338"/>
          </a:xfrm>
          <a:prstGeom prst="rect">
            <a:avLst/>
          </a:prstGeom>
        </p:spPr>
      </p:pic>
      <p:pic>
        <p:nvPicPr>
          <p:cNvPr id="5" name="Predstavnost v spletu 4" title="Verdi: Requiem, Dies irae">
            <a:hlinkClick r:id="" action="ppaction://media"/>
            <a:extLst>
              <a:ext uri="{FF2B5EF4-FFF2-40B4-BE49-F238E27FC236}">
                <a16:creationId xmlns:a16="http://schemas.microsoft.com/office/drawing/2014/main" id="{2100C77D-29D3-408F-BAE9-85E4B137AA2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634792" y="1287169"/>
            <a:ext cx="6261842" cy="469638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3F5AAA7-5303-D2EE-9FD7-0B4CB91073E5}"/>
              </a:ext>
            </a:extLst>
          </p:cNvPr>
          <p:cNvSpPr txBox="1"/>
          <p:nvPr/>
        </p:nvSpPr>
        <p:spPr>
          <a:xfrm>
            <a:off x="241917" y="4640347"/>
            <a:ext cx="4001609" cy="286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6"/>
              </a:rPr>
              <a:t>https://www.youtube.com/watch?v=X7aRaSzWxpM&amp;t=4s</a:t>
            </a:r>
            <a:r>
              <a:rPr lang="sl-SI" sz="1200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B1A9B66-3F8E-A150-4EA0-B2C0C74D235F}"/>
              </a:ext>
            </a:extLst>
          </p:cNvPr>
          <p:cNvSpPr txBox="1"/>
          <p:nvPr/>
        </p:nvSpPr>
        <p:spPr>
          <a:xfrm>
            <a:off x="5634792" y="601018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7"/>
              </a:rPr>
              <a:t>https://www.youtube.com/watch?v=ZDFFHaz9GsY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2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188A37-873E-4135-A9CC-94ACCF1B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31"/>
            <a:ext cx="10515600" cy="1325563"/>
          </a:xfrm>
        </p:spPr>
        <p:txBody>
          <a:bodyPr/>
          <a:lstStyle/>
          <a:p>
            <a:r>
              <a:rPr lang="sl-SI" b="1" dirty="0"/>
              <a:t>Motet</a:t>
            </a:r>
          </a:p>
        </p:txBody>
      </p:sp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3AD9CE1E-6860-4E0F-A9C8-DADBB36D44D1}"/>
              </a:ext>
            </a:extLst>
          </p:cNvPr>
          <p:cNvSpPr/>
          <p:nvPr/>
        </p:nvSpPr>
        <p:spPr>
          <a:xfrm>
            <a:off x="2659397" y="1291591"/>
            <a:ext cx="3230880" cy="10441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fr. mot – beseda, motet – verz,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refren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4026D231-E17D-48FF-9A58-25AB02221C18}"/>
              </a:ext>
            </a:extLst>
          </p:cNvPr>
          <p:cNvSpPr/>
          <p:nvPr/>
        </p:nvSpPr>
        <p:spPr>
          <a:xfrm>
            <a:off x="219350" y="4379790"/>
            <a:ext cx="3309620" cy="132556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razvoj se začne v 13. stoletju, vrhunec doseže v 16. stoletju</a:t>
            </a:r>
          </a:p>
        </p:txBody>
      </p:sp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B43D0E60-E576-459F-A304-F20B1306DAA7}"/>
              </a:ext>
            </a:extLst>
          </p:cNvPr>
          <p:cNvSpPr/>
          <p:nvPr/>
        </p:nvSpPr>
        <p:spPr>
          <a:xfrm>
            <a:off x="838200" y="2623383"/>
            <a:ext cx="4110475" cy="132556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večglasno petje, ki ima duhovno vsebino, besedilo je v latinščini; a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capella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008A328E-B6CD-46A6-8AF3-7BF9A4FF9E48}"/>
              </a:ext>
            </a:extLst>
          </p:cNvPr>
          <p:cNvSpPr/>
          <p:nvPr/>
        </p:nvSpPr>
        <p:spPr>
          <a:xfrm>
            <a:off x="3835039" y="4121069"/>
            <a:ext cx="4110476" cy="198676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zanj je značilna tako polifonija (pogostejša) kot homofonija;</a:t>
            </a:r>
          </a:p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pogosto v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imitacijski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tehniki</a:t>
            </a:r>
          </a:p>
        </p:txBody>
      </p:sp>
      <p:pic>
        <p:nvPicPr>
          <p:cNvPr id="1026" name="Picture 2" descr="Book Review: Probing Medieval Motets » Early Music America">
            <a:extLst>
              <a:ext uri="{FF2B5EF4-FFF2-40B4-BE49-F238E27FC236}">
                <a16:creationId xmlns:a16="http://schemas.microsoft.com/office/drawing/2014/main" id="{773830BE-F42F-48C9-B3C5-428F8F08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2745"/>
            <a:ext cx="5616301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agram poteka: nadomestni process 10">
            <a:extLst>
              <a:ext uri="{FF2B5EF4-FFF2-40B4-BE49-F238E27FC236}">
                <a16:creationId xmlns:a16="http://schemas.microsoft.com/office/drawing/2014/main" id="{7ECCB7D8-D9F0-4EFC-9F27-4B3DC48D005E}"/>
              </a:ext>
            </a:extLst>
          </p:cNvPr>
          <p:cNvSpPr/>
          <p:nvPr/>
        </p:nvSpPr>
        <p:spPr>
          <a:xfrm>
            <a:off x="8251584" y="4203717"/>
            <a:ext cx="3635615" cy="227153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Skladatelji:</a:t>
            </a:r>
          </a:p>
          <a:p>
            <a:pPr algn="ctr"/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Leonin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Perotin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Jakob Gallus Petelin, Orlando di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Lasso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Giovanni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Pierluigi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Palestrina </a:t>
            </a:r>
          </a:p>
        </p:txBody>
      </p:sp>
    </p:spTree>
    <p:extLst>
      <p:ext uri="{BB962C8B-B14F-4D97-AF65-F5344CB8AC3E}">
        <p14:creationId xmlns:p14="http://schemas.microsoft.com/office/powerpoint/2010/main" val="28912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dstavnost v spletu 2" title="Palestrina - Motet Viri Galilaei">
            <a:hlinkClick r:id="" action="ppaction://media"/>
            <a:extLst>
              <a:ext uri="{FF2B5EF4-FFF2-40B4-BE49-F238E27FC236}">
                <a16:creationId xmlns:a16="http://schemas.microsoft.com/office/drawing/2014/main" id="{80F61F84-B90D-4EDD-A5F6-B04CFBF815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5843" y="739511"/>
            <a:ext cx="9520314" cy="537897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0EB5F2-26E9-7B90-6EF5-0BB4CB02FE59}"/>
              </a:ext>
            </a:extLst>
          </p:cNvPr>
          <p:cNvSpPr txBox="1"/>
          <p:nvPr/>
        </p:nvSpPr>
        <p:spPr>
          <a:xfrm>
            <a:off x="1236215" y="6185062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4"/>
              </a:rPr>
              <a:t>https://www.youtube.com/watch?v=X-qWPOjzGYU&amp;t=4s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8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44ED9-F2B2-4984-9EAB-22FC872D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Madrigal</a:t>
            </a:r>
          </a:p>
        </p:txBody>
      </p:sp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18A1FEA0-D273-49CE-9D92-F7389061C81C}"/>
              </a:ext>
            </a:extLst>
          </p:cNvPr>
          <p:cNvSpPr/>
          <p:nvPr/>
        </p:nvSpPr>
        <p:spPr>
          <a:xfrm>
            <a:off x="5006975" y="1898479"/>
            <a:ext cx="3230880" cy="12009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največkrat v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homofoniji, a tudi v polif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niji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07E39C6E-8E29-4785-9ED9-6F6D2D7E3C11}"/>
              </a:ext>
            </a:extLst>
          </p:cNvPr>
          <p:cNvSpPr/>
          <p:nvPr/>
        </p:nvSpPr>
        <p:spPr>
          <a:xfrm>
            <a:off x="485775" y="1834171"/>
            <a:ext cx="4123215" cy="10880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lat. mandra – čreda mandra gal – pastirska pesem v Italiji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5631DCFA-E34E-4C0C-825C-02891D3AF278}"/>
              </a:ext>
            </a:extLst>
          </p:cNvPr>
          <p:cNvSpPr/>
          <p:nvPr/>
        </p:nvSpPr>
        <p:spPr>
          <a:xfrm>
            <a:off x="4946015" y="3307212"/>
            <a:ext cx="3352800" cy="14549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prvič se razcveti v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14. stoletju, drugi razcvet je v 16. stoletju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iagram poteka: nadomestni process 6">
            <a:extLst>
              <a:ext uri="{FF2B5EF4-FFF2-40B4-BE49-F238E27FC236}">
                <a16:creationId xmlns:a16="http://schemas.microsoft.com/office/drawing/2014/main" id="{817E4D42-D527-4492-81E8-6865BB42F06D}"/>
              </a:ext>
            </a:extLst>
          </p:cNvPr>
          <p:cNvSpPr/>
          <p:nvPr/>
        </p:nvSpPr>
        <p:spPr>
          <a:xfrm>
            <a:off x="181290" y="4537615"/>
            <a:ext cx="4683760" cy="199945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večglasno petje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 tudi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igranje, posvetna vsebina (opisovanje narave, človeških navad), v italijanskem, pa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tudi narodnih jezikih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E06F61B-3043-4592-BF8B-310A156A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80" y="1180465"/>
            <a:ext cx="3730940" cy="5082062"/>
          </a:xfrm>
          <a:prstGeom prst="rect">
            <a:avLst/>
          </a:prstGeom>
        </p:spPr>
      </p:pic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6A36A7AA-F8A5-404F-B4EF-A006BB44B30C}"/>
              </a:ext>
            </a:extLst>
          </p:cNvPr>
          <p:cNvSpPr/>
          <p:nvPr/>
        </p:nvSpPr>
        <p:spPr>
          <a:xfrm>
            <a:off x="485775" y="3138627"/>
            <a:ext cx="4123215" cy="10880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zgornji glas virtuozen, spodnji glasovi preprostejši</a:t>
            </a:r>
          </a:p>
        </p:txBody>
      </p: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D9CF78BD-937A-4257-8568-6EF55779D920}"/>
              </a:ext>
            </a:extLst>
          </p:cNvPr>
          <p:cNvSpPr/>
          <p:nvPr/>
        </p:nvSpPr>
        <p:spPr>
          <a:xfrm>
            <a:off x="4946015" y="4917132"/>
            <a:ext cx="3352800" cy="16199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pomembno je slikanje besedila in že napoveduje nastanek glasbenega gledališča</a:t>
            </a:r>
          </a:p>
        </p:txBody>
      </p:sp>
    </p:spTree>
    <p:extLst>
      <p:ext uri="{BB962C8B-B14F-4D97-AF65-F5344CB8AC3E}">
        <p14:creationId xmlns:p14="http://schemas.microsoft.com/office/powerpoint/2010/main" val="254778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434</Words>
  <Application>Microsoft Office PowerPoint</Application>
  <PresentationFormat>Širokozaslonsko</PresentationFormat>
  <Paragraphs>37</Paragraphs>
  <Slides>10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Vokalne glasbene oblike</vt:lpstr>
      <vt:lpstr>Koral</vt:lpstr>
      <vt:lpstr>PowerPointova predstavitev</vt:lpstr>
      <vt:lpstr>Maša</vt:lpstr>
      <vt:lpstr>PowerPointova predstavitev</vt:lpstr>
      <vt:lpstr>PowerPointova predstavitev</vt:lpstr>
      <vt:lpstr>Motet</vt:lpstr>
      <vt:lpstr>PowerPointova predstavitev</vt:lpstr>
      <vt:lpstr>Madrigal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Vokalne glasbene oblike</dc:title>
  <dc:creator>Barbara Špilak</dc:creator>
  <cp:lastModifiedBy>Barbara</cp:lastModifiedBy>
  <cp:revision>13</cp:revision>
  <dcterms:created xsi:type="dcterms:W3CDTF">2021-10-19T18:11:21Z</dcterms:created>
  <dcterms:modified xsi:type="dcterms:W3CDTF">2024-01-10T20:02:57Z</dcterms:modified>
</cp:coreProperties>
</file>