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99" autoAdjust="0"/>
  </p:normalViewPr>
  <p:slideViewPr>
    <p:cSldViewPr>
      <p:cViewPr varScale="1">
        <p:scale>
          <a:sx n="129" d="100"/>
          <a:sy n="129" d="100"/>
        </p:scale>
        <p:origin x="-19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38:59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7FEE47-DD49-4516-9C44-29B1B0F7ECF5}" emma:medium="tactile" emma:mode="ink">
          <msink:context xmlns:msink="http://schemas.microsoft.com/ink/2010/main" type="writingRegion" rotatedBoundingBox="2187,4985 6029,8941 4898,10040 1055,6084"/>
        </emma:interpretation>
      </emma:emma>
    </inkml:annotationXML>
    <inkml:traceGroup>
      <inkml:annotationXML>
        <emma:emma xmlns:emma="http://www.w3.org/2003/04/emma" version="1.0">
          <emma:interpretation id="{89F3DB74-D3E5-40D4-B781-1C9830634E41}" emma:medium="tactile" emma:mode="ink">
            <msink:context xmlns:msink="http://schemas.microsoft.com/ink/2010/main" type="paragraph" rotatedBoundingBox="2187,4985 6029,8941 4898,10040 1055,6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8B6705-B59B-40D4-A470-E43E7DE70EC3}" emma:medium="tactile" emma:mode="ink">
              <msink:context xmlns:msink="http://schemas.microsoft.com/ink/2010/main" type="line" rotatedBoundingBox="2187,4985 6029,8941 4898,10040 1055,6084"/>
            </emma:interpretation>
          </emma:emma>
        </inkml:annotationXML>
        <inkml:traceGroup>
          <inkml:annotationXML>
            <emma:emma xmlns:emma="http://www.w3.org/2003/04/emma" version="1.0">
              <emma:interpretation id="{0E2C61DA-03F2-43C6-89BA-44CD4BEF0D62}" emma:medium="tactile" emma:mode="ink">
                <msink:context xmlns:msink="http://schemas.microsoft.com/ink/2010/main" type="inkWord" rotatedBoundingBox="2187,4985 6029,8941 4898,10040 1055,6084"/>
              </emma:interpretation>
              <emma:one-of disjunction-type="recognition" id="oneOf0">
                <emma:interpretation id="interp0" emma:lang="sl-SI" emma:confidence="0">
                  <emma:literal>Primarno.</emma:literal>
                </emma:interpretation>
                <emma:interpretation id="interp1" emma:lang="sl-SI" emma:confidence="0">
                  <emma:literal>Primerno.</emma:literal>
                </emma:interpretation>
                <emma:interpretation id="interp2" emma:lang="sl-SI" emma:confidence="0">
                  <emma:literal>Premazno.</emma:literal>
                </emma:interpretation>
                <emma:interpretation id="interp3" emma:lang="sl-SI" emma:confidence="0">
                  <emma:literal>Pismonoše.</emma:literal>
                </emma:interpretation>
                <emma:interpretation id="interp4" emma:lang="sl-SI" emma:confidence="0">
                  <emma:literal>Kimavost</emma:literal>
                </emma:interpretation>
              </emma:one-of>
            </emma:emma>
          </inkml:annotationXML>
          <inkml:trace contextRef="#ctx0" brushRef="#br0">39 172 565,'0'0'98,"0"0"-66,0 0-6,0 0 18,0 0 78,0 0 8,-4 0-49,3 0-21,1 0 0,0 0-12,-3 0-1,3 0 3,-1 0-20,-1 0 2,1 0 3,-5 0-15,6-1 9,-4-1-5,0-1 8,4 0-16,-3-4-15,-1 0 1,2-1-1,1-1 0,-2-1 0,3 0 0,0-1 0,0-1 4,0-1-5,3-2-9,4 2 9,0 0 1,0 3-1,-1 2 0,-2 3 1,1 1-1,-2 3-8,1 1-1,2 0 8,1 0 0,0 0-6,0-1 6,3-2 0,-3 2 1,2 1 0,0 0-1,0 0 0,0 0 1,-2 0 0,-1 0 0,-1 0 0,-1 1 0,-1 3 1,0-1-1,-2 4 0,-1 1 0,2 5 1,-2 2 1,2 4 6,-2 1-6,0-2-2,2 2 2,-1-2-1,2 0-1,0 2 1,-2 1-1,2 4 1,-3 2-1,0 1 1,0 2-1,0-3 1,0 0 0,0-4 0,0-2 0,0-1-1,-4-3 1,1 0-1,-5-2 2,-1 1 6,0 2-7,-4 2 0,2-1 1,-2 1-1,2-1 0,1-3 1,-1-1-1,5-4 5,-1-1-6,-1 0 0,1-1 4,-1 1-3,-2-2 1,-1 1-1,8-3 1,-3 0-1,5-5-1,1-1 0,0 1-9,0-1 0,0 0 1,0 2 2,0-2-4,0 0 8,3 0 1,8 0-1,9 0 1,2-2 1,3 0 0,4 0 0,2 2 0,0 0 1,2 0-1,-6 0 0,-1 6 0,-6 2 0,-7-1 1,-2-1 0,0-6-1,-4 0-88,-6 0-599</inkml:trace>
          <inkml:trace contextRef="#ctx0" brushRef="#br0" timeOffset="1352.9747">616 40 580,'0'0'200,"0"0"-44,0 0-24,0 0 34,0 0-5,0 0-1,0 0-35,0-23-48,0 23-5,0 0-5,0 0 17,0 0-50,0 0-25,0 0-9,0 0-12,0 0-27,0 0-11,0 11-13,-1 6 32,-2 4 31,0 5 15,-1 6-7,1-1-8,-1 1 2,2 3 3,0-4-4,2-2 6,0-4-7,0-4 0,0-5 0,0-4-1,0-5 0,0-4 1,0-3 7,0 0-6,0 0 4,0 0 6,0 0-11,0 0-6,0 0-15,0 0-24,5 0-27,1-7 21,7-3 5,-1 1 3,3-1 11,-2 1 16,5 3 8,-4 1-4,3 5 12,0 0 17,-1 0-16,2 0 0,1 3-1,-1 3 1,1 3 0,1-1 0,-3 0-1,-1 1-10,-3-1 10,-2 2 0,-2-2 0,0 2 1,-2-1 1,3 2 8,-3-2-2,2 1-8,0 0 0,-2 3 0,0 0 0,3 4 0,-7 0 0,5 3-10,-2-1 10,-2-2 14,0 0 4,0 1-11,-1-3-7,1 2 2,-2 1-2,-1 1 6,2-4-6,-3-1 0,0-3 0,0-2 9,0-3 15,0-1 17,0-2-7,0 1-4,-6-1-3,-3-1-3,-4-2 6,-5 1 2,-3-1-3,-7 0-5,-3 2-2,0-2 4,1 0-4,-2 0-9,5 0-1,5 0-12,1-25-6,4 2-110,10-6-472</inkml:trace>
          <inkml:trace contextRef="#ctx0" brushRef="#br0" timeOffset="1974.3513">612 63 474,'0'0'244,"0"0"-26,0 0-4,0 0-33,0 0-11,0 0-76,0 0-62,-3 0-19,3 0-13,3 0 0,14 0 0,5 0 2,5 0-2,9 0 0,4 0 1,4 0 8,3-5-8,-2-2 5,-9 2 3,-8 0-8,-11 4-2,-10 1 1,-3 0-8,-4 0 0,-7 3-29,-14 9-123,-4-6-480</inkml:trace>
          <inkml:trace contextRef="#ctx0" brushRef="#br0" timeOffset="11323.9165">785 1122 595,'0'0'219,"0"0"-1,0 0-43,0 0-60,0 0-27,0 0-4,0-7-30,0 5-23,0 2-12,0 0 10,0 0 22,0 0 14,0 0-15,0 0-16,0 0-15,0 0-9,0 0-9,0 0-1,0 0-1,0 0-10,0 0-7,0 0-29,0 10 47,0 3 15,-5 4-9,2 6 16,-3 1-9,6 4 1,0 0-12,0 3 7,-4 0-9,4 3 1,-3 2 9,0-1-9,0-2 0,-1-4 0,3-4 0,-2-7 0,3-4-1,0-4 1,-1-3 4,1-1-5,0 0 1,0-2-2,0 1 1,0-2-7,0 0 1,0-3-1,0 0 1,0 0-12,0 0-11,5 0-2,5 0 31,-3 0 19,10 0-17,-2 0-1,6 0 18,0-3-11,3-1-8,4-1-6,-5-1 5,1 2 1,0 0 0,-6 4-2,0 0-7,-4 0 9,-1 0 0,0 4-6,-1 3 5,6-3-79,-4 0-150,-1-4-355</inkml:trace>
          <inkml:trace contextRef="#ctx0" brushRef="#br0" timeOffset="11811.6235">1017 1356 874,'0'0'179,"0"0"-77,0 0-29,0 0-16,0 0-5,0 0-30,0 0-11,0 21 4,0-7-5,0 6 9,0 3-7,0 3-1,0 4-2,0 1-8,0 2 5,0-1-6,0 5 7,0-3 0,0 2 2,0-3-9,0-2 0,0-3 1,0-7 8,0-6-8,0-5-1,0-7 6,0-3-6,0-12-119,-3-7-460</inkml:trace>
          <inkml:trace contextRef="#ctx0" brushRef="#br0" timeOffset="13959.6399">1444 1419 506,'0'0'232,"0"0"-166,0 0-30,0 0 12,0 0 45,0 0 14,0 0-15,0 0-15,-1 0-18,-2 0-17,2 0-10,-1 0-13,1-2 7,-2 0 0,3-2 9,-1-1-26,-1 1 14,0-1 3,0-1-13,1 2-5,-2-3-7,3 0-1,-1-1-1,1-1-12,0-1 7,0 0 5,0-1-28,0 1 28,0 0 1,0 1 1,0 3-1,0 0-6,1-1 4,3 1-4,0-1-13,-1 0-4,1 3 11,-1-1-5,3 3 17,-1-2-1,1 3-11,2-2-5,1-1 10,2 0 7,1-3 0,2 0 1,0 1 0,-4-1 0,0 3 0,-3 1-1,-3 3 1,-4 0 10,0 0 5,0 0 18,0 3-20,3 1-14,1 4 1,3 0 0,0 4 6,1 1-6,-2 3 0,-2-1 0,2 5 1,-4 1 8,-2 2-9,0 0 11,0-3-11,0 0 5,0-5-5,0 4 0,0-1-1,0 0 1,-5 2 0,-1 1 0,-1-1 6,-4 3-1,4-4-5,-3 1 9,3-4-8,0 1 4,-1-1-11,0 1 12,-2 1-7,3 1 2,-2-1-1,1 2-1,1-2 0,0-2 0,0 1 1,0-4 0,-1-1 0,1-3 0,0 1 0,0 0 0,1-2-1,1-1 0,1-3 0,2 2 1,-2-5-1,4-1 1,0 0-1,0 0 1,0 0 17,0 0 18,0 0-13,0 0-5,0 0-18,0 0-11,0 0 0,0 0-10,0 0-6,0 0 17,0 0 9,6 1 1,6 1 0,3 2 0,2-3 1,3 0-1,-2-1 1,0 0 1,0 0-2,0 0 1,-1 0-1,3 0 0,-1 0 2,5 0-1,2-1 0,0-3 5,-4 0-5,-4 1 1,-4-1-1,-4 4 6,-7 0-7,1 0-6,-4 0-2,0 0-16,0 10-58,0-4-417</inkml:trace>
          <inkml:trace contextRef="#ctx0" brushRef="#br0" timeOffset="-9398.7798">-806-546 26,'0'0'289,"0"0"-217,0 0-72,0 0-37,0 0-34,0 0 71,2-17 3,-2 13 135,0 1-3,0 1-7,0 1-12,0-2-27,0-1-11,0 1-33,0 0-45,0 0-78,0-3-17,0 5 20,-2 0 63,2 1 12,-2 0 55,0 0 33,1 0 35,-2 0 6,3 0-26,-1 0-63,1 0-21,0 0-16,0 0 3,0 0 1,0 0-4,0 0 6,0 0 7,0 0 13,0 0 4,0 0 6,0 0 6,0 0 10,0 0-7,0 0-18,0 0-3,0 0-3,0 0 0,0 0-13,0 0-11,0 0 0,0 0 0,0 0 2,0 0 0,0 0 4,0 0 0,0 0-6,0 1 1,0 4-1,0 3-6,0 7 6,0 2 0,0 3 9,0 2-8,-2-1 1,2-3-1,0-3 1,0 1-2,0-4 1,0 1 0,0 1-1,-1 1 2,1 0-2,0 0 1,0-2 0,0-6-1,0 1 1,0-4-1,0-4 1,0 0-1,0 0 0,0 0 9,0 0-8,0 0 5,0 0 0,0 0-6,0 0-7,0 0-1,0 0 0,1 0 7,6 0 1,3-6 0,0 0 1,1 4 0,2-1 0,-1 1-1,2 0 0,4 0-1,-4 1-1,0-1-10,0 1-1,-4-1 3,0 2 9,-3 0-5,0 0 5,1 0 0,-1-2 0,4 2-12,2 0 13,2-1 1,6-1-1,3-2-1,1 0 1,3 0-1,-3 1 0,-4 3-8,0 0 2,-7 0 6,3 0-4,-5 6 4,2-2 1,3 1 0,-2 0 0,5 0 0,-2 0 0,7 0-2,-1 1 2,4 2-1,-3 1 0,-1-1 1,-2-2-1,-2 1 2,-4 0-1,1-4 0,-3 0-1,-1 0 1,-1-1 0,3 0 0,-2 0 0,1 0 0,1 0 1,-1 2 0,3-4 0,0 0 6,1 0-6,-2 0 8,2 0-2,-2 0-1,-3 0-6,2 0 2,-5 0 5,0 0-6,-3 0 5,0 0-5,1 0 0,2 0-1,4 0 1,1 0 0,2 0 1,1 0 6,0 0-8,1 0 0,-4 0 0,-1 0 1,-3 0 0,2 0-1,-5 0 0,0 0 1,-5 0 0,0-2 0,0 2 15,-2 0-1,5-2-8,-1 0-5,5 2-1,-1-1 0,2 1-1,-4 0 0,-2-1 3,-1-1-3,-2 2 1,-2-2 0,1 0 7,-1-1 15,3-2 22,-3-2-8,0-1-18,0 0-12,0 0-1,0 1-5,0 3-1,0 0 16,0 3 7,0-4 2,0-5-9,1-4-15,1-5-1,2-5-1,-4-4-9,4-2-6,-4 1 7,0 4 3,0 6-26,-14 4-43,-14 10-68,0 3-114,2 2-711</inkml:trace>
          <inkml:trace contextRef="#ctx0" brushRef="#br0" timeOffset="19179.3245">1701 2254 841,'0'0'173,"0"0"-40,0 0-83,0 0-16,0 0 42,0 0 14,0 0-32,0-3-5,0 3-18,-4 0-19,0 0-4,-6 4-11,-1 8 1,0 4-1,1 2-1,-4 5 0,4 2 1,-1 3-1,1 0 0,5 1 0,-1-1-2,5 1-5,-1 1 5,2-1 2,0 1 2,0 0-1,0-5-1,0 0 0,7-4-6,3-1-2,2-2 7,3-2-9,1-1 4,2 0 5,2-2 1,2 0 0,2-5 0,0 0 0,-3-4-2,0-2 2,-3-2 0,-4 0 3,3-6 6,-3-5-8,-2-4 31,2 1-11,0-3-9,-1 2-5,-2-1 18,0-2 3,0-3 4,-2-4-7,0-1-9,-2-4-9,2-1 0,-1 2-7,-1 1 1,4 2-1,-5 5 0,-3 3 0,-3 4 2,0 0 4,0-3-5,-3-3 9,-14-1 4,4-4-8,-3 3 2,2 2-8,-2 4 0,0 2 2,0 6 11,-2 4-3,-4 3-9,-6 1-1,1 0-8,-2 4 7,1 9-41,7 3-27,6 10-85,6-3-206,5-5-405</inkml:trace>
          <inkml:trace contextRef="#ctx0" brushRef="#br0" timeOffset="19936.9017">2623 2550 990,'0'0'286,"0"0"-160,0 0-50,0 0-54,0 0-22,0 0 12,0 0-11,-49 18 0,32-5 0,-5 5 0,5 1 6,2 0-1,-2-1-4,10 0-1,1 0-1,6 0 0,0 0-8,2 2 7,15 0 1,1-1-2,5-2 1,1-5 1,0-1-2,1-7-4,0-2 6,2-2 0,-2 0 1,-4 0 7,0-2-7,-2-4 0,-2-4 4,0-3-3,-2-2 14,-2-3 8,-2 0 19,-1-3 5,-5-2-21,-5 0-2,0 0 0,0 0 20,-11 0 22,-7 2-34,3 0-5,-1 4-18,-2 3-3,3 5-5,-5 4-2,-5 2-31,3 3-29,-2 0-11,6 0-68,7 8-220,5 1-577</inkml:trace>
          <inkml:trace contextRef="#ctx0" brushRef="#br0" timeOffset="20417.8391">2916 2454 1152,'0'0'193,"0"0"-89,0 0-57,0 0-33,0 0-13,0 0 18,0 0 5,-40-11-19,40 11-5,0 7-12,0 8 12,4 3-6,11 5-1,6 2 7,7 2 0,2 2 0,0-2 0,2 0 0,-7-6 0,-2-5-1,-8-3 1,-4-6 0,-5-4 0,-5-1 0,-1-1 7,0-1 8,0 2 17,0 2 7,-11 5-13,-3 1-17,-4 3 3,0-2-5,1-1 3,5-5-9,0-5-1,5-9-29,0-15-105,3-7-389</inkml:trace>
          <inkml:trace contextRef="#ctx0" brushRef="#br0" timeOffset="20859.9362">3212 2094 854,'0'0'211,"0"0"-142,0 0-37,0 0-20,0 0 21,0 0 15,0 0 7,-14 63-10,10-38-31,3 3-2,1 4-12,0 6 2,0 5 11,1 3-13,9 3 6,0-2-5,-1-1-1,0-3 1,6-6 0,-2-4-1,3-7 0,3-3 0,-1-5 1,4-5-1,3-5 9,0-4 4,5-4 0,-1 0-13,-2-10-23,-5-5-212,-15 0-726</inkml:trace>
          <inkml:trace contextRef="#ctx0" brushRef="#br0" timeOffset="21110.469">3098 2396 462,'0'0'808,"0"0"-728,0 0-64,0 0-9,0 0-6,110 18-1,-60-7-13,-9-1-111,-8-3-160</inkml:trace>
          <inkml:trace contextRef="#ctx0" brushRef="#br0" timeOffset="21299.8785">3722 2676 1612,'0'0'232,"0"0"-151,0 0-51,0 0-30,0 0-8,0 0-98,0 0-180,3 5-613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0:26.4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2E3F3D-14B7-4D07-AA12-A00CBFDF61AC}" emma:medium="tactile" emma:mode="ink">
          <msink:context xmlns:msink="http://schemas.microsoft.com/ink/2010/main" type="writingRegion" rotatedBoundingBox="1114,3884 4356,4855 3749,6879 508,5908"/>
        </emma:interpretation>
      </emma:emma>
    </inkml:annotationXML>
    <inkml:traceGroup>
      <inkml:annotationXML>
        <emma:emma xmlns:emma="http://www.w3.org/2003/04/emma" version="1.0">
          <emma:interpretation id="{FD0C77C4-23D4-4BDF-A118-45988EE4E4EB}" emma:medium="tactile" emma:mode="ink">
            <msink:context xmlns:msink="http://schemas.microsoft.com/ink/2010/main" type="paragraph" rotatedBoundingBox="1114,3884 3071,4470 2775,5458 818,4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C9A15-7D9D-4F30-BC55-50A00FB25362}" emma:medium="tactile" emma:mode="ink">
              <msink:context xmlns:msink="http://schemas.microsoft.com/ink/2010/main" type="line" rotatedBoundingBox="1114,3884 3071,4470 2775,5458 818,4872"/>
            </emma:interpretation>
          </emma:emma>
        </inkml:annotationXML>
        <inkml:traceGroup>
          <inkml:annotationXML>
            <emma:emma xmlns:emma="http://www.w3.org/2003/04/emma" version="1.0">
              <emma:interpretation id="{F8D6C427-74DF-4883-A22E-6BEBEB8D4255}" emma:medium="tactile" emma:mode="ink">
                <msink:context xmlns:msink="http://schemas.microsoft.com/ink/2010/main" type="inkWord" rotatedBoundingBox="1114,3884 3071,4470 2775,5458 818,4872"/>
              </emma:interpretation>
              <emma:one-of disjunction-type="recognition" id="oneOf0">
                <emma:interpretation id="interp0" emma:lang="sl-SI" emma:confidence="0">
                  <emma:literal>*</emma:literal>
                </emma:interpretation>
                <emma:interpretation id="interp1" emma:lang="sl-SI" emma:confidence="0">
                  <emma:literal>$</emma:literal>
                </emma:interpretation>
                <emma:interpretation id="interp2" emma:lang="sl-SI" emma:confidence="0">
                  <emma:literal>#</emma:literal>
                </emma:interpretation>
                <emma:interpretation id="interp3" emma:lang="sl-SI" emma:confidence="0">
                  <emma:literal>,</emma:literal>
                </emma:interpretation>
                <emma:interpretation id="interp4" emma:lang="sl-SI" emma:confidence="0">
                  <emma:literal>Š</emma:literal>
                </emma:interpretation>
              </emma:one-of>
            </emma:emma>
          </inkml:annotationXML>
          <inkml:trace contextRef="#ctx0" brushRef="#br0">42 36 329,'0'0'287,"0"0"-182,0 0-50,0 0 10,0 0 14,0-16-8,0 13 71,0 1 10,0 2-67,0-2-51,-2 0-15,2 1 10,0 0-13,0-1 7,0 1 10,0 1 21,0-3 23,0 2 14,0 1-15,0-1-16,0 1-3,0 0-7,0-2-30,0 2 5,0 0-19,0 0-5,-1 0-1,-2 0 0,3 0-2,-1 0-7,1 4-7,-2 2 15,2 2-3,0 0 4,-2 1 0,0 3 1,1-1 1,-2 3-2,2 1 0,-1 1 5,-2-1-3,3 0-4,-3-3 4,2 0-3,-2-2 1,3-1-1,-1-4 1,2 1 0,-4-2 0,4 1-1,0 1 1,0-4-1,0 1 0,0 1 0,0-2 1,0-2 0,0 0 0,0 0-9,0 0-19,0 0-9,0 1-15,0 1 37,0-1 14,7 3-2,1-1 2,-1 0 1,2 0-6,0-1 6,4-2 6,-2 0-5,3 0 1,1 0-1,1-2-1,1-1-11,-2 2-10,-1 1 6,0 0 14,1 0 0,-2 0-6,-2 0-6,6 0 11,-3 0 2,0 0 0,1 0-9,3 0 8,-4 0 1,-1 0 1,5 0-1,-3 0-11,-2 0-1,1 0 12,1 3 0,-2 0 1,-1-1-1,1 0 1,0-2-1,-1 0-9,2 0 9,-4 0 5,5 0-5,-1 0-9,-1 0 2,-2 1 7,2 4 0,-1 0 13,-1-2-13,2 0-1,-2 1 1,2-2-1,-1-1 0,2 0-8,-4 1 8,5 2 0,-2 0 1,-1-3 0,-2 2 19,4-3-18,-3 0 1,3 0 5,-1 0 0,8 0 2,0 0 3,1 0-5,2 0-7,-2 1 6,-2 3 18,-4 0-8,-2-2-10,-4 2 10,1-4 1,-2 0-16,-2 0 5,2 0 10,0 0-7,2 0 11,4 0 2,1 0-21,-1 0 15,5 0 4,-2 0-1,0 0-9,6 0 3,-5 0-5,4 0 7,-5 0-3,0 0-11,3 0 5,-6-2 7,2 0 8,-3-1-14,0-2 14,-4 2-3,2-1-17,-2-4 16,1 5-16,-2 0 10,-1 1-11,0 2 6,-1 0-7,3 0 2,1 0-1,-2 0 1,0 0-1,-2 0 0,-1 0 5,-1 0-5,-3 0 1,2 0-3,-4 0 2,0 0 0,0 0 10,0 0-3,0 0-7,0 0 1,0 0 0,3 0 0,-3 0-1,0 0 0,0 0 1,0 0 5,0 0-6,0 0 6,0 0 3,0 0 10,0 0-11,0 0 2,0-8 0,0-3-9,0-1 2,0 1-3,0 1 0,0 2-10,4 1 9,-4 2-7,0 0-51,0-3-90,0 0-140,-7-2-984</inkml:trace>
          <inkml:trace contextRef="#ctx0" brushRef="#br0" timeOffset="12185.6925">257 711 360,'0'0'549,"0"0"-483,0 0-25,0 0-40,0 0-1,-4 0 0,2 1 9,1 3 4,-2 0-6,2 0 21,-1 0 21,1-1 6,1 0 10,0-3 13,0 2-8,0-2-37,0 0-11,0 0-21,0 0 14,0 0 5,0 0-19,0 0 17,0 0 6,0 0 16,0 0 0,0 0 10,0-5-12,0 0-32,4 0 1,2-1-6,2-1 11,-1-1-12,2-2 1,0 0 4,0-1-5,0-1-6,0 1 6,5-1 1,-6 0-1,3 2 0,-2-2-7,-1 1 7,-5-1 0,4 1 11,-3 0-9,0 3-2,-1 2 6,1 0 4,-1 0-10,1 1-1,2 1-6,-1-3 13,1 0-7,1 1 1,-3-2 0,3-1 1,0 0-1,-1 1 15,-2 0 17,-1-2 9,1 1-31,-1 1-4,-1 0-5,1 1 7,0 4-8,-3 3 18,0 0 8,0 0-14,0 0-12,0 2-23,0 1 22,0-1-12,0 1 12,0 1-12,0 0 13,0 4-1,0-1 0,-3 5 1,2 0 2,-3 3 5,2 4-7,-2-2 1,3 3 0,-2 0-1,0 0 1,2-1 1,1-3-2,0 0 1,0 1-1,0 1 1,0 0-1,0 0 2,0 0-2,0-1 0,0-1 0,0-1 0,-2-2 0,2-2 6,0 3-6,0-2-1,0 3 0,0 2 0,0 1 1,0 1 0,0-2 6,0-3-6,0-2 0,0-4 0,0-3 0,0-5 0,0-3-71,0-15-133,0-5-760</inkml:trace>
          <inkml:trace contextRef="#ctx0" brushRef="#br0" timeOffset="13898.7265">763 622 449,'0'0'579,"0"0"-463,0 0 17,0 0-24,0 0-6,0 0-11,0 0-24,0-10-30,0 8-19,0 0 4,0-1-2,0-2-10,0-3-10,4 0-1,1-4-6,2 4-10,3-1 9,-3 0-1,0 2 0,3 3 0,-3-3-2,1 2 10,2 0-1,-2 0 1,2 0 0,4-1 1,3-1 6,-2 2 2,6-2-9,-3 1 0,-1 1 0,-4 2 0,-4 1 1,-3 2-1,-3 0-1,-2 0 1,-1 0 8,3 7-8,0-1 6,-1 3-5,1 0-1,1 1 10,-2 3-10,-2 1 0,0 2 6,0 0-5,0 2-1,-6-2 1,-5 3 0,3-5 0,-3 3-1,-2-4-15,3-2 5,0-1-2,1-2-13,2-1-5,1-4 15,-1 1 15,3-4 0,4 0 2,-3 0 9,3 0-10,0 0 19,0 0-10,0 0-2,0 0-7,0 0-1,0 0-11,0 0-5,0 0-3,3 0 8,1-4-5,3 1 16,-1 0-6,1-2 4,0-1 2,4 2 0,0-1 7,0-1-7,2 2 0,1 1-1,1 1-12,-1 2 6,3 0-5,1 0 12,-1 0 0,-3 7 0,1-1 0,-5 3 5,5 0-4,-4-1-1,2 0 0,-2 1-9,-1-1 9,1 0-1,0 1 0,-4-1-2,-1 0 3,-1 0 0,-3 1 0,2-1 1,-4 1 5,0-1-5,0 2 4,0 0-4,0 1 0,0 1 0,0-1 0,0 0 2,0 0-2,0-2 5,-7 1-5,1 1 1,-1-2-1,-1 1 0,1 0-1,0-2 1,0 2-1,0-2 0,1-1-5,-2-1 5,1 1 2,0-1-1,0-2 0,-4-1-1,5 0 12,-2-1-12,-3-2 13,0 0-7,-6 0 4,4 0-9,-3 0 6,0 0-6,-2 0 10,-3 0-5,0-4 8,-1 0 7,0-4 21,3 0-26,3 4-2,3-1-14,2 2-28,-2 3-36,5 0-39,-2 0-407</inkml:trace>
          <inkml:trace contextRef="#ctx0" brushRef="#br0" timeOffset="22112.6638">1883 577 418,'0'0'227,"0"0"-116,0 0 23,0 0 21,0 0 1,0 0-16,0 0-19,0 0-12,0 0-3,0 0-18,0 0-9,0 0 0,0 0-15,0 0-20,0 0-16,2 0-2,0 0-4,-1-1 0,-1-5-4,3 0-6,-3 0-12,0-1 1,0-1 5,0 3 0,0-2-4,0 0 4,0 1-5,0-2 8,0 0-3,-3-1-5,0 3 5,-2 1 0,-1 0 0,-1 2 10,3 1-4,-3 2-5,1-3-6,2 1 0,-1-3 1,-1-1-1,2-2 0,-6 3 0,3-2 1,1 0-1,-2 5 0,4-2-1,-2 2-1,1 1 0,-1-1 0,-1 2 0,-1 0 1,2 0-1,2 0 1,-4 0 0,-1 0-2,0 0 2,-4 0 1,2 2-1,1 5 0,-4-1 0,4 0-1,-1 1-1,4-1 2,1 0 0,1-2-1,-1 3 0,-1-2 1,-1 3-3,0 0 2,-2 0 1,3 2 0,0 2 0,0-4-1,1 2-5,1-1 5,-1-1 1,2 3-1,1-3 1,-4 3-6,3 0 5,0 1 1,1 1 0,-3 0 0,1 0-1,1-1 1,1 1 0,0-3 5,2 1-5,-1-1-6,2 2 5,-1 1-5,-2 0 6,2 0 0,-1 2 1,0 0-1,-4-2 0,6-1 0,-3 2-7,3 1 7,0 0-9,0 1 9,0 1-13,0 4 12,0-4 1,0 1-7,3-1 5,3-3-7,-1-2-7,2-1-8,1-1 4,2 3 14,0 1-6,3-1 12,-1 3 0,1 1 1,-1-3-1,-2-1 0,3-1-2,-1-4-11,-1-1-30,-1-3 17,0 0 12,4-1 6,-4 0 8,1-1-7,0-2 7,0 0-1,0 0 1,-1 0 0,4 0 2,0-4 5,0-4 3,3 1-4,-2-5 0,-2-2-5,-2 0 0,-4-1 5,-3 1 2,-3 0 0,1 2 1,-2-2 2,0 2 4,0-1 3,0 1 2,0 0-6,0 2-14,-3 0 2,-1 2 5,2 2-7,-2-1 1,0 2 8,-3 2 2,0-2 0,0-2-10,-3 1 1,3-4-2,0 1 0,-1 0 0,4 2-1,-2 1 0,-2 1 1,5 1 1,3 2 1,-4 0-2,1 0 0,-3 0 1,-2 2 0,0-1 0,-2 1 0,-4 0 5,4 0-5,0 0 0,-1 0-1,0-2 0,0 0 2,2 2-2,1 0 1,4 0-1,-4 0-1,-1 0 0,2 0 0,-4 0 0,0 5-5,1-1 5,0-1-5,-5-2-97,4-1-144,2 0-675</inkml:trace>
        </inkml:traceGroup>
      </inkml:traceGroup>
    </inkml:traceGroup>
    <inkml:traceGroup>
      <inkml:annotationXML>
        <emma:emma xmlns:emma="http://www.w3.org/2003/04/emma" version="1.0">
          <emma:interpretation id="{5AE7615B-DCFA-4DDD-B2D0-83AED18D3004}" emma:medium="tactile" emma:mode="ink">
            <msink:context xmlns:msink="http://schemas.microsoft.com/ink/2010/main" type="paragraph" rotatedBoundingBox="3026,5047 4264,6185 3605,6903 2366,57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76C71B-3EEA-4EB9-B7F4-C15ED0BD90CB}" emma:medium="tactile" emma:mode="ink">
              <msink:context xmlns:msink="http://schemas.microsoft.com/ink/2010/main" type="line" rotatedBoundingBox="3026,5047 4264,6185 3605,6903 2366,5765"/>
            </emma:interpretation>
          </emma:emma>
        </inkml:annotationXML>
        <inkml:traceGroup>
          <inkml:annotationXML>
            <emma:emma xmlns:emma="http://www.w3.org/2003/04/emma" version="1.0">
              <emma:interpretation id="{D9742981-DB44-4848-8A54-FFB5F40485AB}" emma:medium="tactile" emma:mode="ink">
                <msink:context xmlns:msink="http://schemas.microsoft.com/ink/2010/main" type="inkWord" rotatedBoundingBox="3026,5047 4264,6185 3605,6903 2366,5765"/>
              </emma:interpretation>
              <emma:one-of disjunction-type="recognition" id="oneOf1">
                <emma:interpretation id="interp5" emma:lang="sl-SI" emma:confidence="0">
                  <emma:literal>5800</emma:literal>
                </emma:interpretation>
                <emma:interpretation id="interp6" emma:lang="sl-SI" emma:confidence="0">
                  <emma:literal>58000</emma:literal>
                </emma:interpretation>
                <emma:interpretation id="interp7" emma:lang="sl-SI" emma:confidence="0">
                  <emma:literal>500</emma:literal>
                </emma:interpretation>
                <emma:interpretation id="interp8" emma:lang="sl-SI" emma:confidence="0">
                  <emma:literal>580</emma:literal>
                </emma:interpretation>
                <emma:interpretation id="interp9" emma:lang="sl-SI" emma:confidence="0">
                  <emma:literal>5000</emma:literal>
                </emma:interpretation>
              </emma:one-of>
            </emma:emma>
          </inkml:annotationXML>
          <inkml:trace contextRef="#ctx0" brushRef="#br0" timeOffset="70910.7667">1821 1375 510,'0'0'74,"0"0"-52,0 0-15,0 0 25,0 0 74,0 0-29,0 0-45,0 0-11,0 0 37,0 0 32,0 0 43,0 0-12,0 0-5,0 0-21,0 0-25,0 0-8,0 0 4,0 0-17,0 0-9,0 0-4,0 0-2,0 0 4,0 0-6,0 0-14,0 0-12,0-3-5,-4 1 8,1 0-9,-3 0 1,1 0-1,-2-2 6,-1 1 0,-1 0 7,-2-1 3,0 1-3,-2 0-2,1 1-2,-5 0-7,4 2 4,1 0-5,1 0 1,0 0-2,-2 0 0,4 2 0,-2 5-7,2 0 1,0 2-2,-2 2 0,4 3 8,0 1-1,-1-1 0,2 0-1,3-2-4,2-1-5,1-2 9,0-1-4,0 1-7,0-4 6,0 1 1,7-1 4,0 0 0,1-2-7,2 0 3,3-1 5,-2-2-6,1 2 6,1-2 1,2 1 0,-2 1 0,1 0 0,1 1 0,-1 0 0,0 1 0,1-1 0,-6 2 0,5 0-3,-6 1-12,2 0 6,-2 1 9,2 1 0,1-1 0,-2 2 0,0-3 0,-2 1-1,2 0 1,2 3-1,-1 1 1,1 3-7,-3 0 0,2-2 5,-3 2 1,0-2 1,0 2-1,-1-5 1,-1 1 0,-1 0-1,-1-4 1,1 2 0,-2-2 0,-1 0 1,-1 1 0,0-3 5,3 3-6,-3 0 0,0-1 3,0-1-3,0 1 1,0 0 0,0-4 1,0 2-1,0-1-1,0 1 1,-6-1 8,1 2 3,-5 2-11,0-1 0,0 2 5,2 1-5,-2-1 3,3-1-4,0-3-1,-1 1 1,1-2 0,0 0 0,-3 1 0,2-1 1,-3 1-1,-2-2 0,6 2 0,-4-1 2,1-3-1,-1 0-1,-3 0 1,3 0 7,-3 0-7,-1-1 0,-1-5 0,2 4-1,2-2 0,2 2 0,0 1 0,3-3 1,-3 0 0,3-3-1,-1-3 12,-3 1-11,1-5-1,-1 1 0,4 0 0,-2-1 0,4 0-1,-1 1-9,2 2-2,1-1-5,3-1 1,0 0 10,0-2 5,0 2-5,0 2-6,0 0 5,0 2 6,0 1-6,0 1 6,3-1-1,3 1 1,1-1 1,2-2-1,0 1 0,2-1 1,-1 2 1,1-1-1,-3 3-1,2 0 0,-3-1 0,4 3-5,-1 0 6,1-2-2,2 4-6,-2-2 2,4-1 4,-1 2 1,-1-2-1,-2 0 0,0 0 1,-2-1 1,0 1-1,-2 1 1,0 0 0,-1 0 0,2-1 0,-2 2 0,1-2 1,-2-1-1,2 2 1,0-1-1,0 0 0,3-1 0,-4 0 0,1 2 0,-3-1 0,-1 2 0,-3-2 0,0-1 0,0-1 2,0 0-1,0 1 5,0-1-5,0 0 5,0 3-6,0-2 1,0-1 6,-6 1-5,-1 0 7,0-2 1,0 2-1,-1-3 2,2 1-3,2 3 5,-2 0 6,1 2-18,-2-1 7,-3 4-8,-1 0-18,-17 0-118,4 9-235,2-3-574</inkml:trace>
          <inkml:trace contextRef="#ctx0" brushRef="#br0" timeOffset="82822.9841">2546 1549 844,'0'0'139,"0"0"-58,0 0-68,0 0 20,0 0 3,0-21 21,0 17 12,0 1 8,0 1-1,0 1-1,0-3-17,0 1-10,0-2 5,0 0-14,-3 0 12,2 0-4,-2 1-19,0-1-17,2-1 0,-3 0-11,1 1 2,0 0 0,0 0 4,-4 2-4,3-2 4,0 2-5,-2-2 0,-1 1 0,0 2 2,0-2 7,-4 1 2,0 1-6,-2 0-5,1 2 7,-2 0 0,0 0 0,1 0-2,2 0 1,-1 0-6,-1 2 0,2 7 0,-2 0-1,1 1 0,-1 2 1,2-3-1,2 3 0,0-2 0,3 0 0,1-1 0,-1 1-2,3 0 1,-4 3 0,3-1 1,-2 3-1,1-3 1,-1 1 1,1-1-1,-1-1 2,3 1-2,-1-1 0,1 1 1,1 3-1,2 1 1,-2 2-2,1 0 1,1 2 0,0-4-1,0 1 0,0-4 1,0 2-1,3-3-5,9 2 5,2 0-5,0 3 6,6-1-2,-4-1 1,1 0 1,-3-2 0,-1-3-1,-1-1 1,-2-3 0,3-2 0,-1 0 0,3-3-1,1-1 1,5 0-1,0 0 1,3 0-10,-2-1 9,-4-5 1,2 0 7,-8 0-5,2-1 5,-7 1-6,4-4 6,-1-1-6,1-2 6,0-1-1,-1-1 0,3-3 1,-6 0-6,-2 0-1,-2 0-2,0 0 1,-3-1-9,0 0 4,0-4-1,0 2 6,0 1 0,-4 3 1,1 0 0,0 1 1,0-1 11,-1 1-3,0-1-2,-3 0-7,4 0-1,-1-1-8,0 1 3,-2 3 5,3 2-5,-2 3 5,-1 1 1,1 5 1,-1 1 5,-1-2-6,0 2 9,-3-1-9,-1 2-5,-8 1-32,2 0-81,-1 0-273</inkml:trace>
          <inkml:trace contextRef="#ctx0" brushRef="#br0" timeOffset="97105.3899">2465 2235 674,'0'0'303,"0"0"-121,0 0-37,0 0-55,0 0 3,0 0-38,0-29-21,0 29-17,0 0-5,0 0-3,0 0 12,0 0 6,-3 0 6,3 0-12,0 0-5,0 0-2,-4 0-8,4 0 7,0 2-1,-6-1-2,1 4-2,-4 0-8,0 4 0,-1-2 1,0 3-1,3 0 0,0 1 0,1 1 0,-2 1 0,4 1 0,-4 3 1,2 1 0,3 2 0,-1 0 0,1 1 0,-1 1 1,4-3-1,-2 2 0,2-3 0,0 0 0,0 0-1,0-1 0,9-1 0,2 0 0,2 1 7,3-1-5,1 3-1,4-2 5,1 0-4,1-3-1,-2 0 0,1-3 7,-1-2-8,-3-1 0,3-4 2,-4-2-1,-2-2 0,1 0 5,-1-2 7,2-10-4,1 0-8,-1-5 9,1 1-9,-3-2 8,1-1-6,0-1-2,-3 0 10,2-1-5,-2-1-5,-5 1 11,2-3-11,-5 4 0,-3-1 1,-1 1-1,-1 2 9,0 2-9,0 1 1,0 1 5,-3 3 2,-6-2 0,-4-1 7,-5 0 13,1-3 0,-4 1-7,-1-2-14,5 0-7,-1 5 0,0 3-1,-2 4-1,0 4-20,-2 2-8,0 0 6,0 2-14,-5 17-41,5 0-112,4-4-344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4:15.1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710417-268D-48DF-A0A3-C460135830F9}" emma:medium="tactile" emma:mode="ink">
          <msink:context xmlns:msink="http://schemas.microsoft.com/ink/2010/main" type="writingRegion" rotatedBoundingBox="16911,10620 19388,10623 19384,13475 16907,13473"/>
        </emma:interpretation>
      </emma:emma>
    </inkml:annotationXML>
    <inkml:traceGroup>
      <inkml:annotationXML>
        <emma:emma xmlns:emma="http://www.w3.org/2003/04/emma" version="1.0">
          <emma:interpretation id="{1CCEABA4-BEFE-43B7-B4FD-43799DE695D6}" emma:medium="tactile" emma:mode="ink">
            <msink:context xmlns:msink="http://schemas.microsoft.com/ink/2010/main" type="paragraph" rotatedBoundingBox="16975,10620 18832,10622 18831,11298 16974,11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E43AE1-76EB-4344-9D27-D58F718BAB7F}" emma:medium="tactile" emma:mode="ink">
              <msink:context xmlns:msink="http://schemas.microsoft.com/ink/2010/main" type="line" rotatedBoundingBox="16975,10620 18832,10622 18831,11298 16974,11296"/>
            </emma:interpretation>
          </emma:emma>
        </inkml:annotationXML>
        <inkml:traceGroup>
          <inkml:annotationXML>
            <emma:emma xmlns:emma="http://www.w3.org/2003/04/emma" version="1.0">
              <emma:interpretation id="{2D390A01-432B-431A-B7ED-CCF322FD92D4}" emma:medium="tactile" emma:mode="ink">
                <msink:context xmlns:msink="http://schemas.microsoft.com/ink/2010/main" type="inkWord" rotatedBoundingBox="16975,10620 18832,10622 18831,11298 16974,11296"/>
              </emma:interpretation>
              <emma:one-of disjunction-type="recognition" id="oneOf0">
                <emma:interpretation id="interp0" emma:lang="sl-SI" emma:confidence="0">
                  <emma:literal>185</emma:literal>
                </emma:interpretation>
                <emma:interpretation id="interp1" emma:lang="sl-SI" emma:confidence="0">
                  <emma:literal>18 5</emma:literal>
                </emma:interpretation>
                <emma:interpretation id="interp2" emma:lang="sl-SI" emma:confidence="0">
                  <emma:literal>1 85</emma:literal>
                </emma:interpretation>
                <emma:interpretation id="interp3" emma:lang="sl-SI" emma:confidence="0">
                  <emma:literal>8 5</emma:literal>
                </emma:interpretation>
                <emma:interpretation id="interp4" emma:lang="sl-SI" emma:confidence="0">
                  <emma:literal>1855</emma:literal>
                </emma:interpretation>
              </emma:one-of>
            </emma:emma>
          </inkml:annotationXML>
          <inkml:trace contextRef="#ctx0" brushRef="#br0">17395 87 876,'0'0'198,"0"0"-22,0 0-79,0 0 35,0 0-33,0 0-19,0 0 5,-12-22 1,12 22-30,0 0-17,0 0-20,0 0-17,0 0-2,2 0-2,13 0 2,6 3 1,6 4 0,2 0 0,2-1 1,1 1 28,1-3 29,1 3 13,-1-3-31,-2-3 6,-3-1-20,-8 0-14,-6 0-13,-12 5-35,-2 0-104,0 2-356</inkml:trace>
          <inkml:trace contextRef="#ctx0" brushRef="#br0" timeOffset="-587.1848">17322 159 821,'0'0'220,"0"0"-36,0 0-44,0 0-41,0 0-60,0 0 3,-7-26 2,7 22 7,-3 3 29,2-3 18,-1 1-15,0-2-5,0 0 17,1 0 1,-3-2-14,2 3-15,1-1-14,1 0-17,-3 3-15,3 2-9,-1 0-11,1 0-1,-2 0-12,0 0-3,0 8-10,-2 7 19,1 5 5,-1 3 1,-2 3-6,3 2 6,-2 1 0,1 1-8,1-1-5,-1 0-1,0-5 5,1-3 2,0-6 0,3-2-4,0-5 4,0-3-1,0-2-6,0-1-7,0-2 9,0 0 12,0 0 0,0 0 8,0 0-3,0-2-5,4-7-22,3-1 22,6-2 7,2-3-7,2 1-6,-2 1-4,2 3-24,-3 2 19,1 1 15,-1 5 0,-1 2-12,-2 0 6,2 0 6,-1 0 0,3 9 1,-2-1 0,1 0 0,0 4-1,-4 1-2,0 3-12,-3 0 6,-2 1 8,1 0 1,-2-3 5,-1-1-5,1-3 5,-3-1-5,3 2 1,-4-2-2,0 1 0,0 2 0,0-1 1,0 0-1,0 0 0,-2-3 2,-1-2 4,-1-1-6,1 0 1,-3-2-1,1 2 1,-5 2 0,1 1-1,-3 0 0,-2 2 2,2-2-1,-1-2 7,2 0 5,-2-3 0,1-1 8,-5-1-11,-3-1-1,-2 0 4,-2 0-4,2 0-8,4 0-1,6-16-45,7-1-165,5-1-654</inkml:trace>
          <inkml:trace contextRef="#ctx0" brushRef="#br0" timeOffset="3475.4771">16837 191 504,'0'0'359,"0"0"-99,0 0-83,0 0-29,0 0-25,0 0 17,0 0-26,0 0-29,0-1-12,0-1 0,0 1-23,0-1-4,0 0 10,0 2-1,0-2-11,0 2-8,0-1 2,-1-1-2,-2-1-5,2 2-21,-1-3-8,-2 2-2,3 1 0,-5-1-2,1-1-8,-5 0-9,0-1 10,-5 0 3,-3-2 5,0 1 1,-1-1-1,1 1 1,2 0 1,3 2 5,2 0-6,2 3-2,2 0-5,-2 0-3,1 0-1,-3 0-5,0 3 7,-3 7 9,2 1 0,-1 2 6,2 0-6,1 0 0,7 1 0,-1-1-1,3-1-9,1 0 8,0 0 2,0 1 0,0 0 0,0-1-1,0-3 0,5-1-10,-2-1-2,3-2-9,-2 0 5,1-1 6,1 0 9,1 1 1,2 2 0,0 1 0,2-2 1,-1 3 0,0-5 0,0 1 0,-2-1 0,3-1-7,2 0 5,-1 1 2,4 0 1,-2 1 0,0 3 5,1-2-5,-1-2-1,1 3 1,-5-4 0,1 0 0,-2 1-1,-1-1 2,-1 0-2,0 1 0,1 0 0,1 1 0,-4 1-1,3-2-1,-3 1 2,-1-2 0,-1 0 0,1 1 0,-2 0-1,0-3-5,0 4 5,2 0 0,-3 0 0,2 1-4,1 1 5,-2-1 0,0 1 1,0-2-1,-1 2 1,-1-1 0,3 2-1,-3 0 0,0 1-2,0-1 2,0-2 0,0 1 0,0-5 1,0 4 1,0-1-1,0 0 0,0 3 0,0 2-1,0-1 1,-6 3-1,1-2 2,1-2-2,1-3 1,-1 0-1,2-1-1,0-2-1,0 4-10,-2-2-4,0 4-3,-4-1 0,0 1 11,1-1 7,0-1 0,2-2 1,-1-1-1,1-1 1,-1-2 1,1 1 0,-2-1 0,-3 0 0,0 0-1,-5 0-1,-2 0-8,-1 0 9,-2 0-2,0 0 4,0-3-1,0-6 5,2-2-5,4 3 9,3-2-9,4 4 12,-1-3-4,5 1 8,-1-4-4,-1 1-7,2-2 0,-1-1-5,1 1 0,1-1 0,2 1-1,0 3-6,0 1-11,2-3-28,11 1 6,1-3 39,7 2 6,-2-5-6,1 3 0,2-1 0,-3 0 0,-1 2 8,-2 1 5,-1 1-12,1 0 11,-2-1-1,3-1-5,1 1 5,-1-1-11,-2 2 1,1 1-1,-4 2 1,1 1-1,-4 2 1,-2 2 0,-1-3 5,0 4 1,1-5 8,1-1 10,2-2-9,-2-3-10,0 0-6,-2-1-1,-4-2 1,-2 1 7,0 1 3,0-1 1,-13 2-2,-4 1-9,1 3 0,-6 9-62,4 0-137,3 0-420</inkml:trace>
          <inkml:trace contextRef="#ctx0" brushRef="#br0" timeOffset="5278.6796">15885 375 362,'0'0'359,"0"0"-134,0 0-2,0 0-16,0 0-30,0 0-56,0 0-29,-6 0-33,6 0-14,-1 0-4,1 0 3,0 0-4,0 0-6,0 0 5,0 0 3,0 0 10,0 0-6,0-5-12,0-2-26,0-2-8,9-4-10,2-2-2,5-2 3,1 1 8,1-3-1,0-2 2,0 2 0,1-2 2,-1-1 0,-3 1-1,5 0-1,-5 3 1,0 1-1,-2 2 1,-4 4 0,0 5 0,-3-1-1,-3 4 1,1-2 1,0 2-1,0 0-1,2-2-8,-1 1-2,0 3 0,-1 1 4,-4 0-10,0 0-2,0 0 9,0 0-1,0 0-1,0 0 1,0 0-2,0 8 12,0 3 2,0 4-1,0 2 3,0 5-2,0-1-2,-4 4 0,-4 0 0,0 1 0,1 0 1,0 2 1,2 2-1,2-3 4,-1 1-3,2-2-2,-3-1 1,1 0-1,-2-1 1,-1-1-1,1 0 1,-1 0 1,2-2-2,1 0 1,1 1 0,3-2 0,0-1 0,0 0-1,0-1 0,0-6 0,0-3 0,0-3 0,0-6 0,0 0-4,-3-10-264</inkml:trace>
        </inkml:traceGroup>
      </inkml:traceGroup>
    </inkml:traceGroup>
    <inkml:traceGroup>
      <inkml:annotationXML>
        <emma:emma xmlns:emma="http://www.w3.org/2003/04/emma" version="1.0">
          <emma:interpretation id="{413EA8BD-8FE0-4B98-B350-A56E156CF92D}" emma:medium="tactile" emma:mode="ink">
            <msink:context xmlns:msink="http://schemas.microsoft.com/ink/2010/main" type="paragraph" rotatedBoundingBox="17050,11535 19385,11496 19398,12268 17063,12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8BE33F-1DAC-432E-9F5D-342A2D751A79}" emma:medium="tactile" emma:mode="ink">
              <msink:context xmlns:msink="http://schemas.microsoft.com/ink/2010/main" type="line" rotatedBoundingBox="17050,11535 19385,11496 19398,12268 17063,12307">
                <msink:destinationLink direction="with" ref="{6BD5C82D-C397-4A0B-9CF8-52B825E9EE2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9C97BC3-A340-4325-9F90-80FDECEB7630}" emma:medium="tactile" emma:mode="ink">
                <msink:context xmlns:msink="http://schemas.microsoft.com/ink/2010/main" type="inkWord" rotatedBoundingBox="17050,11535 19385,11496 19398,12268 17063,12307"/>
              </emma:interpretation>
              <emma:one-of disjunction-type="recognition" id="oneOf1">
                <emma:interpretation id="interp5" emma:lang="sl-SI" emma:confidence="0">
                  <emma:literal>1110</emma:literal>
                </emma:interpretation>
                <emma:interpretation id="interp6" emma:lang="sl-SI" emma:confidence="0">
                  <emma:literal>1 110</emma:literal>
                </emma:interpretation>
                <emma:interpretation id="interp7" emma:lang="sl-SI" emma:confidence="0">
                  <emma:literal>11 10</emma:literal>
                </emma:interpretation>
                <emma:interpretation id="interp8" emma:lang="sl-SI" emma:confidence="0">
                  <emma:literal>1 110</emma:literal>
                </emma:interpretation>
                <emma:interpretation id="interp9" emma:lang="sl-SI" emma:confidence="0">
                  <emma:literal>1 10</emma:literal>
                </emma:interpretation>
              </emma:one-of>
            </emma:emma>
          </inkml:annotationXML>
          <inkml:trace contextRef="#ctx0" brushRef="#br0" timeOffset="19917.2259">15959 1264 894,'0'0'228,"0"0"-74,0 0-34,0 0 15,0 0-21,0 0-12,0 0-23,0 0-6,0 0-25,0 0-7,0-4-19,6-4-2,5-4-5,6-2-14,-1-1-1,2-3 1,2 0 2,-2 0-2,0 0 8,1-1-9,-3 2 6,-2-1-6,-1-1 0,1 2 0,-4 0-3,-1 3 3,-3 4 1,-3 3 1,-3 3 8,0 3-10,0 1 12,0 0-3,0 0-9,0 0 0,0 0-12,0 0 3,2 0-5,-2 0 5,0 0-13,0 5-10,0 6 25,0 6 7,0 3 1,0 4 0,0 6 5,0 1-4,-4 5 4,-3 3-4,0 4-1,-1 0 9,1 0 9,0-1-18,1-5 5,2-4-4,3-4 3,1-6-5,0-8-58,11-7-200,2-8-746</inkml:trace>
          <inkml:trace contextRef="#ctx0" brushRef="#br0" timeOffset="20901.1294">16557 1423 1117,'0'0'168,"0"0"-78,0 0-55,0 0 67,0 0 30,0 0 11,0 0-49,11-25-46,-3 13-27,2-1-10,4-2-9,3-3-1,1-1-1,4-3 1,-1-1-1,3 0 0,-2 0-22,-2 0 10,-2 2 11,-4 3 1,-4 2 0,-5 5 13,-2-1 5,-3 2-1,0 3 4,0 1 11,0 1 5,0 1 2,0 3-15,0 1-14,0-1-8,0-1 5,0 0 0,0 1 2,0 1 24,0-2 8,0 2-1,0-2-10,0 2-8,0-1-12,0-3-8,0 3-1,0-3-1,0 1 8,0 2-7,0 1 6,0 0 3,0-2 1,0 2-2,0 0-9,0 0 2,0 0 9,0 0-10,0 0 17,0 0-9,0 0-9,0 0-1,0 0 1,0 0-1,0 0 1,0 0 0,0 0 0,0 0 0,0 0 0,0 0 0,0 0 0,0 0 0,0 0-1,0 0-14,0 8 15,0 4-1,-3 1-6,2 3 5,-3 4 2,1 1 5,0 4-5,0 2-5,2 3 3,-2 1 2,2 1 0,1 3-1,-2 0 8,2-1-14,-2-1 10,2-2-5,-2-2 2,1-6 0,-3-1 9,2-8-9,1-2 1,1-6-1,0-4 0,0-2-99,0-14-191,0-8-1049</inkml:trace>
          <inkml:trace contextRef="#ctx0" brushRef="#br0" timeOffset="14903.1841">17255 1305 879,'0'0'185,"0"0"-77,0 0-35,0 0 49,0 0 14,0 0-30,-3 0-33,2 0-10,-1 0-3,0 0-3,0 0-2,1 2-5,-2-2-10,2 0-4,1 0-2,0 0-6,-2 0-2,2 0 1,0 0-8,0 0-4,0 0-8,0 0 1,0 0-7,0 0 5,0 0-5,0 0-1,0 0 1,0 0-1,0 0 0,0 0 0,0-2 3,6-4 19,2-2-4,3-2-17,2-1 6,0-2-6,-1 1 0,-1 1 0,0 1-1,-1 0 1,-3 2 0,0 1 8,0-1-1,0-2-7,3-1-1,2-2 1,1-1-1,0 1 0,-1-1 0,-1 1 2,1 0-2,-3 1 1,0 0-1,-2 3 2,2-1-1,-2 0 0,3 2-1,-1-1-7,0 1 0,1-1 11,1 0-5,1 1 1,-5 2-1,1 3 1,-5 0 0,-2 1 0,-1 2 0,3-2-3,-3 2 3,1-2 1,1 0 1,0-2 17,0 4-10,-1-2-3,-1 0-4,0 2-2,0 0 6,0 0 3,0 0 4,0 0-12,0 0-1,0 0 0,0 0-10,0 0-5,0 0-1,0 0-8,0 10 14,-1 2 10,-3 2 0,1 3 1,-3 1 5,2 0-3,3-1-2,-3 0 0,2 1 1,2 2-1,0 0 0,0-2-1,0 5 0,-1 0 0,1-2-1,-3 0 0,0 0 1,-1-1 0,1-2 0,-1-1 1,2-1-1,-2 1 0,3-2 0,-2 2 1,2 4 0,-1-3 0,1 3-1,-3 1 0,0 0 7,2-3-7,-2-1 1,1-2-2,-1 2 2,3 0 0,1 1-1,-2 2 1,2 0-1,0-1 0,0-2 1,-2-3-1,2-6 0,0-2 0,0-4 1,0-3 8,0 0 9,0 0-3,0-3-15,0-10-34,0-7-494</inkml:trace>
          <inkml:trace contextRef="#ctx0" brushRef="#br0" timeOffset="9040.2344">18196 994 552,'0'0'226,"0"0"-161,0 0 8,0 0 117,0 0 48,0 0-26,0 0-37,-21-20-50,16 18-24,-1-2-9,2-2-28,-2 2 4,2 0-6,-1-1-24,2 1-17,-1 1-5,-2 0-4,2 1 4,-2 0-5,2 1-10,-4 1 6,1-2-7,0 2 9,0-1-8,-3 1 0,3 0 1,0 0-2,-3 0-1,2 0 0,0 0 0,-1 0 0,2 0 1,-3 6-2,2-1 1,-2 3-5,2 0 4,-2 2 1,0 2 0,0-1-1,2 1 1,0-1 0,2 2 0,-1 1 0,2 2-1,0 0 1,0 2-5,2 0 5,-1 2 1,1 0-1,-1-3-8,2 3 9,-2-2 0,3-1 1,1 0 0,0-2-1,0 2-1,0 1 1,0-1 0,0 2 0,0 1-1,0-3 1,0 0-1,0-3 1,0 1 0,0-3-7,0-1-3,3 1-4,1-1 3,0 1 11,0-1 2,2 3-2,-1-2 2,1-1-1,0-3-1,1 0-7,2-3-14,0-3-13,3-1-19,4-1 46,-2 0 5,1 0 1,-1 0 0,-1 0 1,-2 0 0,0 0 2,0 0-2,0 0-21,3 0 12,1-5 8,3-4-29,1-1-11,-1-3 22,-4 3 18,-1-1 1,-2 2 6,-4-3 2,-2 0 3,1 0-2,-1-5-7,1-2 17,1-1-18,0-1-1,-1 1-7,2 0 7,-5 3 0,1 3 0,-1 3 3,-1 0 4,0 0 1,-1-2 1,2-1 11,-2-1 2,1-1-13,-1-1-2,2 2-6,-2 2-1,1 2 0,-2 1 15,0-1 7,0 0 2,0-1-4,0-3-8,0 0-2,0 2-9,0 2-1,0 2 9,-2 4-1,1 4-8,-6-1-15,-4 2-16,-4 0-64,-12 3-104,3 5-158,3-2-680</inkml:trace>
        </inkml:traceGroup>
      </inkml:traceGroup>
    </inkml:traceGroup>
    <inkml:traceGroup>
      <inkml:annotationXML>
        <emma:emma xmlns:emma="http://www.w3.org/2003/04/emma" version="1.0">
          <emma:interpretation id="{8E6C82B4-239F-42C3-B249-C67179EE53BC}" emma:medium="tactile" emma:mode="ink">
            <msink:context xmlns:msink="http://schemas.microsoft.com/ink/2010/main" type="paragraph" rotatedBoundingBox="16929,12696 19371,12775 19348,13498 16906,13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26228C-8F06-4B9C-955D-A2E9A31DE201}" emma:medium="tactile" emma:mode="ink">
              <msink:context xmlns:msink="http://schemas.microsoft.com/ink/2010/main" type="line" rotatedBoundingBox="16929,12696 19371,12775 19348,13498 16906,13419"/>
            </emma:interpretation>
          </emma:emma>
        </inkml:annotationXML>
        <inkml:traceGroup>
          <inkml:annotationXML>
            <emma:emma xmlns:emma="http://www.w3.org/2003/04/emma" version="1.0">
              <emma:interpretation id="{97AFA09B-F78A-4D16-B2A5-C23AD57E2DFF}" emma:medium="tactile" emma:mode="ink">
                <msink:context xmlns:msink="http://schemas.microsoft.com/ink/2010/main" type="inkWord" rotatedBoundingBox="16929,12696 19371,12775 19348,13498 16906,13419"/>
              </emma:interpretation>
              <emma:one-of disjunction-type="recognition" id="oneOf2">
                <emma:interpretation id="interp10" emma:lang="sl-SI" emma:confidence="0">
                  <emma:literal>2960</emma:literal>
                </emma:interpretation>
                <emma:interpretation id="interp11" emma:lang="sl-SI" emma:confidence="0">
                  <emma:literal>29600</emma:literal>
                </emma:interpretation>
                <emma:interpretation id="interp12" emma:lang="sl-SI" emma:confidence="0">
                  <emma:literal>29 600</emma:literal>
                </emma:interpretation>
                <emma:interpretation id="interp13" emma:lang="sl-SI" emma:confidence="0">
                  <emma:literal>29 60</emma:literal>
                </emma:interpretation>
                <emma:interpretation id="interp14" emma:lang="sl-SI" emma:confidence="0">
                  <emma:literal>2 9600</emma:literal>
                </emma:interpretation>
              </emma:one-of>
            </emma:emma>
          </inkml:annotationXML>
          <inkml:trace contextRef="#ctx0" brushRef="#br0" timeOffset="23776.8205">17959 2305 1207,'0'0'167,"0"0"-51,0 0-75,0 0 43,0 0 12,0 0-7,0 0-46,-20 0-20,5 7-5,1 1 1,-3 2 0,-1 0 12,1 3 14,2 0-15,-2 2-15,2 0 3,2 4-5,1 1-11,5 3 13,1 1-2,2 2-5,4 3-8,0-4 10,0 2-3,8-1-1,6-2-5,0-1 11,6-1 2,-1-2-13,2-4 1,3-1 11,2-2-1,-2-7-2,1 0 5,-1-6 10,1 0-3,1-2 2,1-11-3,0-3-4,-1-3-3,0 0-4,-3-4-9,-3 0 1,1-2-1,-6 1 0,0 0 5,-6 5-4,-1 1-1,-2 2 5,-3 5-5,-3 0 10,0-2 7,0 0-1,0-4-5,0-2-10,-7-4-1,-3-3 1,1-2 5,0 0-7,2 2-9,0 3 3,0 5 5,-3 5-16,-1 5-8,-5 1-16,-7 6-45,-8 1-16,-25 0-97,7 0-200,7 2-611</inkml:trace>
          <inkml:trace contextRef="#ctx0" brushRef="#br0" timeOffset="25796.7852">17586 2359 844,'0'0'249,"0"0"-112,0 0-44,0 0 23,0 0 13,0 0-9,0 0-34,0 0-48,0 0-26,0 0 4,0 0 7,0 0 11,0 0 10,0 0 1,0 0-8,0 0-1,0 0-2,0 0 0,0 0-3,0 0-15,0 0-8,0 0-7,0 0 6,0 0-6,0 0 16,0 0 5,0 0-6,0 0-4,0 0-6,0 0 6,0 0 5,0 0 3,0 0-4,0-1-9,0 0-1,-3-3-5,2 2 0,-2 1-1,0 1 8,3-2 2,-1 2 2,1-2-5,-2 1-6,2-1 7,-2 2-8,0-1 1,2-1 0,-1 0 1,-2 0-2,2 2 12,-1-2-6,-2-2-5,1 1 0,-1 1 0,-1-1 5,-1 0-5,3-1-1,-3 2 0,2 0 0,-1-1 0,2 2 0,-1 1 0,0-2-5,1 2-1,-3 0 5,-1 0 1,1 0 5,-2 0-4,0 0-1,1 0-6,-3 0-3,2 0 8,-2 8 0,-1 2-1,1 1 2,-1-2-1,0 1 0,-1-1 1,4 0-6,-2-1-2,3 1 7,0-1-4,-2 1 5,2 1 0,-1 0 0,0 1 1,1 3-1,0-3 1,2 4-2,-2-2 1,1 0 0,2 0 2,0-1-2,-1-1 0,0-1 0,1 2 0,1-1 0,0 1 1,3 1 4,0 1-4,0 3-2,0 1-4,0-1 5,6 2 5,-1 0-5,4 1 0,-2-2 0,0 0 0,0-3 1,0-3-2,1 0 1,0-4 0,5 3 1,0-2-1,-1 1 0,2 2 1,-1-1-1,-2 1 1,-1-3 0,1 0 0,-2-4-1,-2-2 1,2-3-1,1 1 0,-2-1 0,3 0-1,0 2 0,2 1 0,0-1-1,-2-1 2,0 1 0,0-2 1,-2 0-1,2-3 6,1-10-4,1-2-2,1 0 1,-2 1-1,-3 2 1,-2 4-1,-2 1 1,-1 5-1,-4-4 1,2-1 6,-2-1-7,0-4 0,1-5 0,2 0 0,-2-1-9,-1 1-8,0 3-5,0 5 15,0 1 7,0 1 0,-1 0-1,-9-1 0,-2-2-8,-1 0 9,0 2 0,2 2 0,0 2 5,-1 4-5,-5 0-15,-4 0 5,-3 10 3,0 5-8,-5 5-62,7-3-157,4-3-322</inkml:trace>
          <inkml:trace contextRef="#ctx0" brushRef="#br0" timeOffset="27178.9828">16938 2207 986,'0'0'227,"0"0"-15,0 0-75,0 0-57,0 0-23,0 0 29,0 0-16,-11-8-17,4 6-14,-1-1-2,-1-1 6,-2 0-18,-2-1-8,-2 0 11,-1 0 1,-2-1-11,0 4-8,-3-2 3,0 3-7,1-1-6,-2 2 1,0-1 0,2 1-1,-2 0 1,0 0-1,1 0-1,-1 6-10,-1 6 11,4 1-1,2 0 0,5 2-12,0-1 0,5 1 0,2 1 5,3 1 7,2 0 0,0 1 0,0 1 0,10-1-12,4-1 11,4-3-4,0-2 6,1-4 0,-1-5 0,1-3 1,1 0 0,-1 0 5,2-6 2,2-7-6,-4-1-1,2-1 0,-3 1 0,-1-1 0,-5 2-1,0 0 1,-5 1-1,0 1 0,0-2 1,-2 0 0,2-1 5,-1 0-4,-1 1-2,-1 3 1,0 3 1,-2 4-2,-2 2 25,0-1 6,0 2-15,0 0-7,0 0-9,0 0-1,0 0 0,0 0-8,0 0 3,0 0-3,0 0 3,0 0-6,0 3 3,0 7 9,0 5 1,0 1 9,0 2-9,0 3 0,0 0 0,0 2 1,-4 2-2,0 3 1,1 2 0,-1-1 0,1 4 0,-1-2 0,2 2 0,2-2-1,0 0 0,0-1 0,0-3 12,0-2-12,0-4 0,0-1-2,0-1 2,-2-2 0,0 0 0,-2-5 0,0 1 2,-4-1-1,-2-2 7,-4 1-7,-4 1 7,-2 0-2,-4-1 7,1-3-4,-3-5-2,-7-3-7,8-15-115,5-6-266</inkml:trace>
          <inkml:trace contextRef="#ctx0" brushRef="#br0" timeOffset="28237.6752">15832 2328 924,'0'0'137,"0"0"-47,0 0-37,0 0 23,0 0 53,0 0 4,0 0-47,-3-59-45,10 47-8,4 1 17,-1-3-9,5 2-15,2 3-20,1-1 6,3 1-2,0 3 5,0-1-5,2 4 2,-5 1 2,-2 2-12,-2 0 11,-2 0-12,-5 0-1,0 5 0,1 5 0,-5 3 11,1 2-11,-3 2 10,-1 0-4,0 3-4,0-1 4,0 3-5,0 2 10,-5-2-9,-6 1 10,1-2 1,-4 2 4,1-3 0,1 1-2,1-3-15,-2 0 10,2-1-8,-3 1 5,0-2-7,-3 3 6,-1 1-5,1 3-2,1 0 2,0 0-2,2-1-4,4-3 5,1-3 0,2-3 0,1-1 1,0-2-2,5 0 0,-3-2 0,2 2-11,1-2 12,1-2 1,0-1-1,0-2-1,0-1-11,0 0 0,14-1 12,8 1 8,6 2 0,11-1-8,3 0 1,3 0 7,3 2 11,-1 0 1,-5 0 1,-3-1-20,-8-1 5,-6 1-6,-9 0-95,-9-4-412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2:31.0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28F140-F74F-4EFD-97CB-79EBC32A04C3}" emma:medium="tactile" emma:mode="ink">
          <msink:context xmlns:msink="http://schemas.microsoft.com/ink/2010/main" type="writingRegion" rotatedBoundingBox="701,11130 3396,11897 3087,12982 392,12215"/>
        </emma:interpretation>
      </emma:emma>
    </inkml:annotationXML>
    <inkml:traceGroup>
      <inkml:annotationXML>
        <emma:emma xmlns:emma="http://www.w3.org/2003/04/emma" version="1.0">
          <emma:interpretation id="{0D2EF59E-4A39-4338-8E19-DBA0BCE4E803}" emma:medium="tactile" emma:mode="ink">
            <msink:context xmlns:msink="http://schemas.microsoft.com/ink/2010/main" type="paragraph" rotatedBoundingBox="701,11130 3396,11897 3087,12982 392,12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7C287E-E361-4562-B923-AED1471EDC55}" emma:medium="tactile" emma:mode="ink">
              <msink:context xmlns:msink="http://schemas.microsoft.com/ink/2010/main" type="line" rotatedBoundingBox="701,11130 3396,11897 3087,12982 392,12215"/>
            </emma:interpretation>
          </emma:emma>
        </inkml:annotationXML>
        <inkml:traceGroup>
          <inkml:annotationXML>
            <emma:emma xmlns:emma="http://www.w3.org/2003/04/emma" version="1.0">
              <emma:interpretation id="{C0A07941-EEE5-4313-AA11-3ECBA5C26793}" emma:medium="tactile" emma:mode="ink">
                <msink:context xmlns:msink="http://schemas.microsoft.com/ink/2010/main" type="inkWord" rotatedBoundingBox="701,11130 3396,11897 3087,12982 392,12215"/>
              </emma:interpretation>
              <emma:one-of disjunction-type="recognition" id="oneOf0">
                <emma:interpretation id="interp0" emma:lang="sl-SI" emma:confidence="0">
                  <emma:literal>-136</emma:literal>
                </emma:interpretation>
                <emma:interpretation id="interp1" emma:lang="sl-SI" emma:confidence="0">
                  <emma:literal>-13 6</emma:literal>
                </emma:interpretation>
                <emma:interpretation id="interp2" emma:lang="sl-SI" emma:confidence="0">
                  <emma:literal>-1136</emma:literal>
                </emma:interpretation>
                <emma:interpretation id="interp3" emma:lang="sl-SI" emma:confidence="0">
                  <emma:literal>-113 6</emma:literal>
                </emma:interpretation>
                <emma:interpretation id="interp4" emma:lang="sl-SI" emma:confidence="0">
                  <emma:literal>*136</emma:literal>
                </emma:interpretation>
              </emma:one-of>
            </emma:emma>
          </inkml:annotationXML>
          <inkml:trace contextRef="#ctx0" brushRef="#br0">1005 1583 332,'0'0'323,"0"0"-197,0 0-54,0 0-36,0 0 16,0 0 20,0 0 34,-1 0 21,1 0 15,0 0-15,0 0-14,0 0-41,0 0-24,0 0-12,0 0-7,0 0 4,0 0 19,-2 0 13,1 0 11,-2 0-9,2 0-25,1 0-11,0 0-8,0-5-11,0 0 9,0-1-21,0-1 0,0 0 0,0-1-1,1 0 0,5 0 0,-1-4 0,5 1-6,-2-1-3,2-1-4,0 2 2,-2 1 2,-2 3 9,-2 4-8,0-1 8,0 4-15,2-1 10,1-2 4,0 1 1,3-1 0,-2 0 0,3 2 0,-2 1 0,2 0-11,-1 0 6,-2 0-4,-1 0 2,1 0 8,-1 0-2,-1 1 2,-3 0 0,1 2 0,0 1 0,-4 0 0,0 5 0,6-1 0,-5 2 10,5 1-4,-3 3-4,1-3-1,0 3-1,-1-3 2,-2-2 8,-1 0-9,0-1 0,0 1 8,0 1-8,0 1 1,-1 3-1,-6 3-1,0 1 0,0 1-13,-7 1-14,5 0 2,-2 0-1,-1-1-15,-1-1-4,0-2 23,2 0 7,0-6 3,3-1 11,-2-5-1,6-1 1,1-3 1,-1 0 1,4 0 26,0 0 9,0-7 3,0-4 4,0 3-28,0 0-14,0 0-1,4 1 0,-1 3 0,1-1 0,3 0-2,3 2-8,-2-3 9,5 5-21,-2-2 14,4 3 1,-1 0-1,0 0 7,3 0 0,-2 0 0,1 0-1,-1 0 1,5 0 0,-2 1 1,-3 4 0,5 2 0,-6-2 0,1 1 0,-1 1 2,-3-2 4,0 0-5,0 0 10,-2-1-3,-2 3 3,1 0-2,-2 0 2,-2-1-4,0 0-7,0-1 1,-2 2 6,-1-2 1,2-1 0,-2 2-6,1-3 7,-2 1-2,0 4 6,0-4 1,0 3-7,0-1 2,0 1-8,0 1 0,0 1 5,-3 0-5,-3 1-1,-2 1 1,1 3 1,0-1-2,-4 0 0,2-1 1,0-1 0,-4-2 0,2 2 1,-3-4 8,-3 0 0,-1-2-2,-6 0 6,1-2-3,-3 1-4,-1-3 3,1 0-2,3-1-8,-8 0-13,9-1-126,2-11-405</inkml:trace>
          <inkml:trace contextRef="#ctx0" brushRef="#br0" timeOffset="4730.2754">396 1795 39,'0'0'760,"0"0"-657,0 0-17,0 0-2,0 0 68,0 0 19,0 0-52,0 0-39,0 0-20,0 0-16,0 0 10,-4 0 13,4 0-23,0 0-6,0 0 13,0 0 35,0 0-8,0 0-23,0 0-27,0 0-9,0 0-10,0 0-9,0 0-1,0 0 0,0 0-10,0-4 2,0 0 8,4-4-7,-1 0 7,3 0 0,-1-2 1,2 2-1,0-2 1,1-1 0,1-3 0,-2-2 1,7-2-1,0-3 0,0-2-11,1 0-1,-1 4 3,-1-2 2,-4 7-1,-3 1 7,-3 3 0,1 2 1,-4-1 1,0 1-1,4 0 8,-4-1-7,3-3-1,0 1 0,-2 1 0,1 1-1,-2 3 1,1 1 0,-1 1 3,0 0 3,3 2 3,-3 2 10,0 0-3,0 0-11,0 0-5,0 0-12,0 0-5,0 0 2,0 3-3,0 1 12,0 0 5,0 0 0,0 0 0,0 3 1,0 1 0,0 2-1,0 2 1,0 3 0,0 0 0,0 2-1,0 0 1,0 3-1,0-3 1,0 3-1,0 0 1,1 0 0,3-1 0,-2-1 0,2 2 0,-1 0 0,-2-1 0,3 1 0,0-2 0,-1 1 0,0-2-1,0-1 0,1 1 0,-1-2 1,3 1-2,-1-1 1,-1 1 1,-1-3 0,0-2 1,-2 0 0,-1-2 0,0-2 0,0 1 0,0-2 0,0 2-1,2 1 1,-2 1 1,2-1-2,0 0 0,-2-5 0,1 0-1,-1-3 1,0-1-1,0 0 1,-11-11-72,-7-5-273</inkml:trace>
          <inkml:trace contextRef="#ctx0" brushRef="#br0" timeOffset="8274.1293">1985 1500 798,'0'0'176,"0"0"-115,0 0-26,0 0 27,0 0 81,0 0 37,0 0-56,0-2-43,0 0-30,0 0-6,0 2 15,0 0-6,0-2 1,0 2-14,0-1 4,-1 0 5,-3-3-15,-3-1-10,0-2-12,-1 1-7,-1-2-5,2 1 5,-1 2-6,2 1 1,2 0 1,-2 1-2,-2 1 8,1 1-7,0 0 0,-4-3 0,2 0-1,-2 2 1,2 0 0,0 0-1,2 0 1,3 2 0,0 0 0,2 0 0,-2 0-1,1 0 0,-1 0 0,1 0-1,-2 6 1,-2 1-1,-3 5 1,-1-1-1,4 3 0,-3-2 1,3 1-9,0 1 9,0 1 0,0-2 0,-1 0 0,5-2 0,-1 0 0,-2 3 0,2-1 0,1 1-1,2 3 0,-3 0 0,0 0 1,2 0 0,1-1-1,-2 0 0,3-1 1,0-2-1,0 1-1,0-3 1,0 4-7,0-2 7,0 2-9,0-1-1,0 1 1,0 0-3,4-2 12,-2-2 1,2-2-1,0 1 0,-1-4-7,1 2 0,1 2 0,1 2 2,5-1-1,-1 0-3,1 2 1,2-1 3,-2-2 2,2 0 3,-2-2-8,1-2 0,1 3-1,-2-3 4,7 1 6,-1 0-1,-3-4-7,4-2-3,-3-1-20,-1 0 0,3 0 25,-3 0 6,1 0 1,2 0 0,-3-1-1,0-1 0,1 1 0,-2-2 0,1-1 0,-3-5 0,0 0 6,-1-6-6,-3-2 1,0-1 0,-3 1 0,-4 0-1,0 4 2,0 3 11,0 4-1,0 1 11,0 0 23,-2-1-23,-7-1-17,2 0-5,-4 0 5,1 3-6,-1-2 7,3 5-5,-2-1 17,1 2-4,-2 0-9,-1-1-5,-5 1-1,-1-2 2,-2 1 5,-2-3-7,4 2 2,0 2-1,-2 0-1,5 0 0,-1 0-1,-2 12 1,3 1 1,-2 4-1,3 1-1,-3 6-49,5-5-165,3-7-545</inkml:trace>
          <inkml:trace contextRef="#ctx0" brushRef="#br0" timeOffset="-5248.1465">-509 958 696,'0'0'404,"0"0"-252,0 0-29,0 0 2,0 0 22,0 0-19,0 0-27,0 0-8,0 0-7,0 0-36,0 0-22,0 0-15,0 0 5,0 0 14,0 0 5,2 0-6,2 0-13,-1 0-18,1 0-5,1 0-6,2 0 11,2 0 0,2 0 0,2 0 1,2-1 5,-1-1-5,7 2-1,-2 0 1,1 0-1,1 0 1,-2 0-1,1 0 0,-2 0 1,-1 0 0,-3 0 0,0 0 6,-4 0-6,-1 0-1,2 0 0,-2 0 0,2 0 0,2 0 0,-2 0 0,1 0 2,-6 2-2,1 1 1,-3-1-1,-4 2-64,0 0-156,-15-4-545</inkml:trace>
          <inkml:trace contextRef="#ctx0" brushRef="#br0" timeOffset="-6486.8379">-460 1247 1088,'0'0'17,"0"0"6,0 0-4,0 0 69,0 0 128,0 0-31,0 0-17,-42-33-72,42 33-30,-1 0-22,1 0-13,0 0-14,0 0-9,0 0-8,0 0 0,7 0-21,5 0 21,1 0 11,7 0 5,0 0 0,0 0-5,0 0-10,2 0 6,0 0-6,2 0 6,1 0-7,0 0 1,-1 0 0,5 0-1,-2 0 0,5 0 2,-4 0-2,1 0 1,-1 0 0,0 0-1,-3 0 0,2 4 0,1-4 1,1 0 1,0 0-2,2 0 1,-2 0 0,-2 0 0,4 0-1,-5 0 0,1 0 2,-2 1-2,3 2 0,-3-3 0,0 0 1,3 0 0,0 0 0,0 0-1,0 0 1,1 0 0,-4 0-1,-1 0 0,1 0 1,-1 0 0,0 0-1,-1 0 1,5-3 1,-1 2-1,6-1-1,-2 0 0,4 2 0,-4 0 0,1 0 0,-3 0 0,-1 0 0,-1-2 0,-1-1 1,-2 0 1,1 0-1,0 1 0,0 0 0,3 2-1,-1 0 1,1 0 0,-5 0-1,-3 0 0,-2 0 1,-1 0 5,-3 0 7,1 0-1,3 0 1,2 0-3,8 0-4,1 0-4,7 0-1,2 0 1,3 0 8,-5 0-4,3 2 7,-1 0 15,-6 1 0,-1-2 2,-2 3-5,-4-3 3,-1 1-6,-3 0-10,-7-2-3,-3 2-3,-7-2 0,-1 0-4,-3 0 8,0 0 2,0 0-6,0 0-6,0-6-61,-6-8-183,-5-8-1176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3:01.7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AE80D8-A08D-4654-A52E-0CACCF7127F5}" emma:medium="tactile" emma:mode="ink">
          <msink:context xmlns:msink="http://schemas.microsoft.com/ink/2010/main" type="inkDrawing" rotatedBoundingBox="1051,13891 3908,13750 3911,13802 1053,13943" semanticType="underline" shapeName="Other">
            <msink:sourceLink direction="with" ref="{9B43C463-D315-453C-BB64-7E35E33B630C}"/>
          </msink:context>
        </emma:interpretation>
      </emma:emma>
    </inkml:annotationXML>
    <inkml:trace contextRef="#ctx0" brushRef="#br0">-21 3358 1144,'0'0'328,"0"0"-240,0 0-38,0 0 25,0 0 9,0 0-3,0 0-9,-24-25-15,24 25-30,0 0-14,0 0-5,0 0-8,0 0-4,7 0 3,8 0-5,3 0 6,6 2 1,7-1-1,1 1 1,3 0-1,5-1 0,1-1 2,-5 0 7,3 0-8,0 0 1,-2 0-1,-1 0 5,0-5-6,1 0 1,-1 3 0,-1 1 7,0 1-8,-2 0 0,2 0 1,3 0-1,1-3 0,3 1 1,0 0-1,-2 1 0,-2 1 0,0 0 0,-5 0 0,-1 0 0,-2 0 1,-1 0-1,0-5 2,-2 0-2,5 0 0,0-2 2,3 3-2,1 0 0,2 4 0,-3 0 0,0 0 0,-6 0 0,-1 0 0,0 0 1,-4 0-1,1 0-1,3-4 1,-3-3 1,10 0-1,-3 2 1,3 1 0,5 2-1,-2 0 0,-3 1 0,3-1 1,-6-2-1,-4 3 1,0-1-1,-2 1 0,1-1 1,-2 0-1,0 1 1,-1-2 0,1-1 5,-1 0 4,2-2-9,2 0 0,4 3 0,6-1 5,4 4-5,4 0 9,3 0 15,-4 0 0,-3 4-4,-4 1-2,-5-2-7,-4-2-5,0-1 14,-2 0-1,5 0 6,-1 0 2,-1 0-6,0 0-10,-1 0 0,-4 0 5,-1 2 10,-2-1 3,-6 2-1,-1-3-6,-4 0-8,-4 0-14,-5 0-1,-2 0-25,-17 0-116,-11-4-422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3:35.1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A049A7-0633-403E-9C8C-DD763E443C8F}" emma:medium="tactile" emma:mode="ink">
          <msink:context xmlns:msink="http://schemas.microsoft.com/ink/2010/main" type="inkDrawing" rotatedBoundingBox="1692,15938 4487,15772 4493,15872 1698,16039" semanticType="underline" shapeName="Other"/>
        </emma:interpretation>
      </emma:emma>
    </inkml:annotationXML>
    <inkml:trace contextRef="#ctx0" brushRef="#br0">-1 181 409,'0'0'911,"0"0"-828,0 0-9,0 0-3,0 0 28,0 0 9,0 0-13,-6-18-53,6 18-17,0 0-11,0 0-7,0 0-7,10 0-2,3 0 2,5 0 0,4 0 0,5 0 2,-2 0 4,7 0-6,-1 0 6,1 0-5,1 0 9,2 0 3,-1 0 2,2 0-6,-1 0 1,1 0-9,-2 0-1,-4 0 2,0 0-1,-5 0-1,4 0 0,-2 0 0,1 0 1,1 0-1,7 0 2,2-2-1,4-3 0,0 2 0,-2 1-1,-2 2 1,-3 0-1,-6 0 1,-5 0 0,0 0 7,-3 0-8,3-5 0,2-3 1,5 0 1,1-1-1,8 3 1,-2 1-1,1 2-1,-4 1 0,-7 1 0,0 1 0,-4-3 0,-2-2 1,2-2 0,1-3 0,2 0 5,3 0-6,5 2 1,0 4-1,1 0 0,-2 3 0,-2 1-1,-1-2 0,-2 0 0,2 0 1,2 1 1,1-1-1,5 2 0,0 0 0,3 0 0,-2 0 0,1 0 0,-3 0 0,-2 0 0,4-3 1,1-2 0,2-3-1,-1 0 1,4 2-1,-1 2 2,-3 4-1,-2 0-1,-5 0 14,-1 6 49,-1 4-7,-2 0-32,-2-2-17,0-1 8,-2-3 8,-2 1 3,2-1 2,-2 1 3,-3 0 6,-4-1-6,-4-1-12,-4 0-17,-7-3-2,-3 0-11,0-6-116,-11-5-399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3:36.2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A955E7-DF64-4D8F-9FDE-EEAFCAE886FF}" emma:medium="tactile" emma:mode="ink">
          <msink:context xmlns:msink="http://schemas.microsoft.com/ink/2010/main" type="writingRegion" rotatedBoundingBox="4022,16228 4416,16228 4416,16686 4022,16686"/>
        </emma:interpretation>
      </emma:emma>
    </inkml:annotationXML>
    <inkml:traceGroup>
      <inkml:annotationXML>
        <emma:emma xmlns:emma="http://www.w3.org/2003/04/emma" version="1.0">
          <emma:interpretation id="{29F25FF6-05A0-4561-A76C-01036089FE8F}" emma:medium="tactile" emma:mode="ink">
            <msink:context xmlns:msink="http://schemas.microsoft.com/ink/2010/main" type="paragraph" rotatedBoundingBox="4022,16228 4416,16228 4416,16686 4022,16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E77577-1A98-48FD-B218-01AF2CFB395D}" emma:medium="tactile" emma:mode="ink">
              <msink:context xmlns:msink="http://schemas.microsoft.com/ink/2010/main" type="line" rotatedBoundingBox="4022,16228 4416,16228 4416,16686 4022,16686"/>
            </emma:interpretation>
          </emma:emma>
        </inkml:annotationXML>
        <inkml:traceGroup>
          <inkml:annotationXML>
            <emma:emma xmlns:emma="http://www.w3.org/2003/04/emma" version="1.0">
              <emma:interpretation id="{34232BD6-4389-471D-851B-C4EED9288136}" emma:medium="tactile" emma:mode="ink">
                <msink:context xmlns:msink="http://schemas.microsoft.com/ink/2010/main" type="inkWord" rotatedBoundingBox="4022,16228 4416,16228 4416,16686 4022,16686"/>
              </emma:interpretation>
              <emma:one-of disjunction-type="recognition" id="oneOf0">
                <emma:interpretation id="interp0" emma:lang="sl-SI" emma:confidence="0">
                  <emma:literal>O</emma:literal>
                </emma:interpretation>
                <emma:interpretation id="interp1" emma:lang="sl-SI" emma:confidence="0">
                  <emma:literal>o</emma:literal>
                </emma:interpretation>
                <emma:interpretation id="interp2" emma:lang="sl-SI" emma:confidence="0">
                  <emma:literal>0</emma:literal>
                </emma:interpretation>
                <emma:interpretation id="interp3" emma:lang="sl-SI" emma:confidence="0">
                  <emma:literal>°</emma:literal>
                </emma:interpretation>
                <emma:interpretation id="interp4" emma:lang="sl-SI" emma:confidence="0">
                  <emma:literal>D</emma:literal>
                </emma:interpretation>
              </emma:one-of>
            </emma:emma>
          </inkml:annotationXML>
          <inkml:trace contextRef="#ctx0" brushRef="#br0">66 0 1197,'0'0'168,"0"0"-130,0 0-19,0 0 53,0 0-34,0 0-26,0 0-5,-14 34-1,7-19 16,0 5 4,-3 3 6,2 2 6,1-1 0,1 0-14,1-1-10,3-1-13,2 0 9,0-5-9,0 3 0,0 1 0,6 2 5,4 3-3,2-1 6,2 0 2,2-4-10,0-3 5,1-3 0,0-7 10,1-4 0,0-1 5,3-3-4,0 0 4,0 0 8,0 0-17,-2-9-5,1 0 3,-2-6-1,3-5 2,-3-2-3,0-1 0,-2 1-7,-2 1 1,-4 2 9,-2 3 17,-5 1 20,-2-1 25,-1-2-22,0-2-21,0-5-8,-3 0-12,-9-4-4,-1 2-5,-2 4-1,-2 2-14,-1 4-12,-3 5-13,-3 3 32,-4 1 6,2 2 1,-5 5-46,-4 1-57,-7 0-25,6 7-163,5 4-323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3:37.7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6179F5-8D47-463B-939F-7CCC7099F859}" emma:medium="tactile" emma:mode="ink">
          <msink:context xmlns:msink="http://schemas.microsoft.com/ink/2010/main" type="inkDrawing" rotatedBoundingBox="7495,10755 9335,10648 9340,10737 7501,10844" semanticType="underline" shapeName="Other">
            <msink:sourceLink direction="with" ref="{491557BE-A142-44D1-9D79-62473BCC0E23}"/>
          </msink:context>
        </emma:interpretation>
      </emma:emma>
    </inkml:annotationXML>
    <inkml:trace contextRef="#ctx0" brushRef="#br0">-3 171 717,'0'0'225,"0"0"-141,0 0 3,0 0-60,0 0 56,0 0 72,4-21 3,-4 21-50,0 0 7,0 0-36,0 0-41,0 0-16,6-1-13,5 0-2,4-3-1,8 2 1,3 1 2,6 1 0,0 0 2,5 0 3,-1 0 0,-1-2-3,5-6 0,-2-5 14,4-2-3,0 0-3,4 2 0,-1 3-3,-2 6-5,-2 2 2,-5 2 0,-1 0-2,-3 0-4,1 0 3,0 0-2,6-3 5,2-4-7,4-1-5,1 1 5,2 1-6,-5 4 0,-4 2 1,-1 0-1,-6 0 1,0 0 0,2-1 8,5-5-8,0 0 8,12 0-3,4 1-5,1 5-1,-3 0-6,4 0 6,-8 11 7,0 2 17,-7 0-3,-3-3 1,-7-2-12,-4-4 20,-7-4 11,-6 0 2,-6 0-21,-4 0-4,-5-5-1,0-2-17,-18 6-98,-10-1-284,-6 2-1074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3:38.6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BB1B0B-CF29-4212-9AFA-3EA1FE295E52}" emma:medium="tactile" emma:mode="ink">
          <msink:context xmlns:msink="http://schemas.microsoft.com/ink/2010/main" type="inkDrawing" rotatedBoundingBox="7640,10926 9528,10787 9532,10830 7643,10969" semanticType="underline" shapeName="Other">
            <msink:sourceLink direction="with" ref="{491557BE-A142-44D1-9D79-62473BCC0E23}"/>
          </msink:context>
        </emma:interpretation>
      </emma:emma>
    </inkml:annotationXML>
    <inkml:trace contextRef="#ctx0" brushRef="#br0">0 171 734,'0'0'525,"0"0"-434,0 0 24,0 0-70,0 0 20,0 0 42,0 0-21,19-33-67,-3 28-12,5 0-6,6 3 5,3 1-4,3 1 5,3 0 2,0 0-3,3 0 5,3 0-2,6 0 3,2 0-11,5 0 7,2 0-7,0 0 0,2 0 1,-2 0-1,0-5 5,2 0 4,-1-3 12,0-1 7,-1 1 2,-1 0-13,-3 1-12,0 3-5,-3-1 0,2 3-1,-2-1 1,-2 0 0,-1-1 12,-1 0 21,3-2 14,4-2 7,3 0-21,4 1 5,-1 1-3,-3 1-15,-10 3-7,-8 2-8,-12 0-6,-12 0 0,-10 0 0,-4 0-32,-11 4-89,-14-1-71,-9-3-759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3:28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7A4BAD-0370-4CFB-8EB6-9253D2B7351B}" emma:medium="tactile" emma:mode="ink">
          <msink:context xmlns:msink="http://schemas.microsoft.com/ink/2010/main" type="writingRegion" rotatedBoundingBox="4375,15496 1614,16066 998,13088 3759,12517"/>
        </emma:interpretation>
      </emma:emma>
    </inkml:annotationXML>
    <inkml:traceGroup>
      <inkml:annotationXML>
        <emma:emma xmlns:emma="http://www.w3.org/2003/04/emma" version="1.0">
          <emma:interpretation id="{6932B129-2BF3-4601-BEFE-96B83E7A6B14}" emma:medium="tactile" emma:mode="ink">
            <msink:context xmlns:msink="http://schemas.microsoft.com/ink/2010/main" type="paragraph" rotatedBoundingBox="4375,15496 2363,15911 2216,15197 4227,14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E7DC88-670F-49DE-8BA2-610003637157}" emma:medium="tactile" emma:mode="ink">
              <msink:context xmlns:msink="http://schemas.microsoft.com/ink/2010/main" type="inkBullet" rotatedBoundingBox="2653,15356 2265,15436 2248,15356 2637,15275"/>
            </emma:interpretation>
            <emma:one-of disjunction-type="recognition" id="oneOf0">
              <emma:interpretation id="interp0" emma:lang="sl-SI" emma:confidence="0">
                <emma:literal>-</emma:literal>
              </emma:interpretation>
              <emma:interpretation id="interp1" emma:lang="sl-SI" emma:confidence="0">
                <emma:literal>.</emma:literal>
              </emma:interpretation>
              <emma:interpretation id="interp2" emma:lang="sl-SI" emma:confidence="0">
                <emma:literal>}</emma:literal>
              </emma:interpretation>
              <emma:interpretation id="interp3" emma:lang="sl-SI" emma:confidence="0">
                <emma:literal>'</emma:literal>
              </emma:interpretation>
              <emma:interpretation id="interp4" emma:lang="sl-SI" emma:confidence="0">
                <emma:literal>3</emma:literal>
              </emma:interpretation>
            </emma:one-of>
          </emma:emma>
        </inkml:annotationXML>
        <inkml:trace contextRef="#ctx0" brushRef="#br0">2995 4364 696,'0'0'274,"0"0"-164,0 0 0,0 0-10,0 0-3,0 0-25,0 0 3,0-3 2,0 2 20,0 1 29,0 0-37,0 0-18,0 0-7,0 0-27,0 0-2,0 0 3,0 0 2,-1 0-10,-1 0-8,1 0 0,-2 0 3,2 0-6,-1 0-10,0 0-3,2 0 0,-2-1-6,1 1 8,-2-2-8,-1 1 1,-2-1-1,-2 0 1,5 2-1,-4 0 1,1 0-2,1 0 1,1 0 0,-2 0-2,1 0 1,-1 4-6,-1 0 7,1 1-1,1 0 1,-1-2 0,3 3 1,-1-3 0,1 2-1,-2-1-1,-1 7 0,1-2-5,-5 5 6,7 0 0,-4 1 0,1-3 0,2 0 0,0-1-1,1-2 1,-1 1 0,3 0 0,-1 1-1,0 2-6,0 0 1,1 0 5,1 1-5,-3-1 6,2-2 0,-1 1 0,1-1-1,-2 1 0,0 2-1,3 3-10,0 1 5,0 0 1,0-1-1,0 0 7,0-4-1,0-1 1,0-2 0,0-1-6,0 1 0,0 3 5,0 2 0,6 3 0,-2 3 0,2-1 1,-1-1-1,1 0 0,1-4 1,2-3-6,0-1-6,1-5-7,2-1 4,-1 0 6,2-2-3,-2 0 5,3-1 7,1 0 0,-1-2 1,2 0 6,-1 0-7,0-2 2,1-10 4,1-2 1,-2-7-5,-1-1 5,-3-1-6,0 2 1,-2-1 0,-2 3-2,1 1 1,-4-2-1,2-1 1,2-2 0,1-2-1,-2-2 1,2 0-1,0 0 1,-1 2-1,-5 4 1,4 1 0,-7 4 0,0 1 5,0 1 1,0 0 12,0-3-7,0 0-11,0-3 0,-3 2 0,-1-1 0,1 2-1,-1 4 0,0 1-1,1 2 1,-3 4 2,2-1-1,-1 3 12,-2-3 5,-2 0 1,1-1-7,-1-2-5,0 0-7,2 0-12,0 2 3,0 2 8,-3 3 0,3 1-17,-3 2-4,0 0 6,-1 0 10,-4 0-9,-5 0-48,-2 5-152,2 0-452</inkml:trace>
      </inkml:traceGroup>
      <inkml:traceGroup>
        <inkml:annotationXML>
          <emma:emma xmlns:emma="http://www.w3.org/2003/04/emma" version="1.0">
            <emma:interpretation id="{1BC2E614-2106-42CF-A476-64B4CEDAA4DB}" emma:medium="tactile" emma:mode="ink">
              <msink:context xmlns:msink="http://schemas.microsoft.com/ink/2010/main" type="line" rotatedBoundingBox="4375,15496 3351,15707 3204,14993 4227,14782"/>
            </emma:interpretation>
          </emma:emma>
        </inkml:annotationXML>
        <inkml:traceGroup>
          <inkml:annotationXML>
            <emma:emma xmlns:emma="http://www.w3.org/2003/04/emma" version="1.0">
              <emma:interpretation id="{2682CDAC-33A3-4211-830F-E5E0001BF9CF}" emma:medium="tactile" emma:mode="ink">
                <msink:context xmlns:msink="http://schemas.microsoft.com/ink/2010/main" type="inkWord" rotatedBoundingBox="4375,15496 3351,15707 3204,14993 4227,14782"/>
              </emma:interpretation>
              <emma:one-of disjunction-type="recognition" id="oneOf1">
                <emma:interpretation id="interp5" emma:lang="sl-SI" emma:confidence="0">
                  <emma:literal>b</emma:literal>
                </emma:interpretation>
                <emma:interpretation id="interp6" emma:lang="sl-SI" emma:confidence="0">
                  <emma:literal>f</emma:literal>
                </emma:interpretation>
                <emma:interpretation id="interp7" emma:lang="sl-SI" emma:confidence="0">
                  <emma:literal>D</emma:literal>
                </emma:interpretation>
                <emma:interpretation id="interp8" emma:lang="sl-SI" emma:confidence="0">
                  <emma:literal>d</emma:literal>
                </emma:interpretation>
                <emma:interpretation id="interp9" emma:lang="sl-SI" emma:confidence="0">
                  <emma:literal>„</emma:literal>
                </emma:interpretation>
              </emma:one-of>
            </emma:emma>
          </inkml:annotationXML>
          <inkml:trace contextRef="#ctx0" brushRef="#br0" timeOffset="4476.3771">2428 4368 856,'0'0'201,"0"0"-26,0 0-67,0 0-52,0 0-1,0 0 25,7-4 1,-7 4 4,0 0 14,0 0-10,0 0-5,0 0-25,0 0-20,0 0 5,0 0-1,0 1-15,-7 1-12,3-1-3,0-1 3,-5 2-5,-2-2-10,-1 0 0,-5 3 6,0-3-7,2 4 0,-2 1-1,0 0 1,5 4-1,-1 1-5,2 0 5,2 0-1,4 3-5,-1 0-2,2 0 2,3 4-1,-1-1 7,2 2 0,0 0-8,0 1-9,0 0 6,0-1-1,2-2-12,6-1 9,2-5-11,4-2 1,0-6 7,0-2 6,0 0-13,4 0 25,0 0 1,-1 0 0,0-2 0,-3 0 1,1 2-1,-4 0 0,3 0 10,-1 0-4,-4 0-4,1 0-1,0 0 0,0 7 0,-2 1 0,2 3-1,-3 1 13,0 1 3,0 3 8,-3 1-5,3-2-3,-3 0-4,-1 1-11,0-1 0,-3 1-1,0-1 0,0 1-1,0 1 1,0 2-1,0 1 0,0-4-6,-4 0-2,-2-1-4,-1-3-2,0-2 3,-1-2 11,-1 0-5,-2 1 5,-3 1-5,-1 2-1,-2-2 6,2 0 0,-2 0 0,-1-3-5,0-3-5,1 0 10,-1-3-5,0-1 5,1 0 0,1 0 1,4 0 0,-2 0 0,4 0 0,2 0 7,1-5 3,0-5-9,1-3-1,-1-2-1,2 2-7,1 1 6,2 3 1,2-2-8,0 0-4,0-6-12,6-1-18,5-5-17,0-2-41,-1 0 9,1 2 12,0 6 55,-4 3 18,3 5 6,-3 0 0,1 3-5,2-1 5,4-3-1,3-1-5,1-2 7,4-4-19,-2 3-10,-2-1 5,0 0 1,-5 4 22,-4 1 1,-3 2 23,-3 1 36,1-1 13,2-2 10,-2-5-21,-3-2-32,-1-6-17,0-2-2,0 0-1,0-1 0,-11 2 5,-6 2-12,-4 4-2,-3 3-26,-16 6-78,8 4-107,0 3-465</inkml:trace>
          <inkml:trace contextRef="#ctx0" brushRef="#br0" timeOffset="5393.2279">1155 4801 948,'0'0'285,"0"0"-86,0 0-29,0 0-17,0 0-26,0 0-34,0 0-52,2-16-18,-2 16 12,0 0 11,0 0-18,2 0-17,-1 0-11,2 0-8,4 0-10,4 0 3,7 0 10,6 0 5,1 0 0,10 0 0,-1 0 0,2 0 0,0 0 0,2 0 1,-6 0 0,0-3 0,-8-2 6,-3 5-7,-9 0 0,-5 0-70,-7 0-86,0 8-69,-7-5-562</inkml:trace>
        </inkml:traceGroup>
      </inkml:traceGroup>
    </inkml:traceGroup>
    <inkml:traceGroup>
      <inkml:annotationXML>
        <emma:emma xmlns:emma="http://www.w3.org/2003/04/emma" version="1.0">
          <emma:interpretation id="{35154885-5D2E-4818-B9EE-B6B9B7BE1343}" emma:medium="tactile" emma:mode="ink">
            <msink:context xmlns:msink="http://schemas.microsoft.com/ink/2010/main" type="paragraph" rotatedBoundingBox="4144,14723 2347,14799 2317,14092 4114,14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43C463-D315-453C-BB64-7E35E33B630C}" emma:medium="tactile" emma:mode="ink">
              <msink:context xmlns:msink="http://schemas.microsoft.com/ink/2010/main" type="line" rotatedBoundingBox="4144,14723 2347,14799 2317,14092 4114,14017">
                <msink:destinationLink direction="with" ref="{16AE80D8-A08D-4654-A52E-0CACCF7127F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0EB26BB-384C-4ACD-BF00-21FFD73311EC}" emma:medium="tactile" emma:mode="ink">
                <msink:context xmlns:msink="http://schemas.microsoft.com/ink/2010/main" type="inkWord" rotatedBoundingBox="4144,14723 2347,14799 2317,14092 4114,14017"/>
              </emma:interpretation>
              <emma:one-of disjunction-type="recognition" id="oneOf2">
                <emma:interpretation id="interp10" emma:lang="sl-SI" emma:confidence="0">
                  <emma:literal>OD</emma:literal>
                </emma:interpretation>
                <emma:interpretation id="interp11" emma:lang="sl-SI" emma:confidence="0">
                  <emma:literal>Odo</emma:literal>
                </emma:interpretation>
                <emma:interpretation id="interp12" emma:lang="sl-SI" emma:confidence="0">
                  <emma:literal>98</emma:literal>
                </emma:interpretation>
                <emma:interpretation id="interp13" emma:lang="sl-SI" emma:confidence="0">
                  <emma:literal>Ose</emma:literal>
                </emma:interpretation>
                <emma:interpretation id="interp14" emma:lang="sl-SI" emma:confidence="0">
                  <emma:literal>Ode</emma:literal>
                </emma:interpretation>
              </emma:one-of>
            </emma:emma>
          </inkml:annotationXML>
          <inkml:trace contextRef="#ctx0" brushRef="#br0" timeOffset="-17569.4249">2315 3593 876,'0'0'247,"0"0"-182,0 0-6,0 0-40,0 0-11,0 0-7,17-8-1,-17 8 6,0 0 58,0 0 90,0 0-31,0 0-12,0 0-31,0 0-36,0 0 3,-6 0 22,2 0 7,0 0-8,1 0-5,-3 0-22,-1-1-17,-4-6-5,-1-1-5,-5 1-6,0-1 4,-1 1-6,0 4 6,1 0-3,3 3-8,0 0-1,-1 0 0,2 0 0,2 6 0,3 3-1,-2-3 1,3 2-1,1 2-8,2-1 8,1-1 0,2 0 1,1 2-1,-3-2 0,3 2-1,0 0 1,0-1-1,0-2 1,0 0-13,4-3 6,3 2-3,-1 0 10,5 1 0,3-1-7,-1 1 8,-1-2-1,2 0-5,2-2-1,0 0 5,-3-1-4,2-1 6,-1-1-2,3 1 1,-3 3 0,4 0 0,0 2 0,-1 1 0,3 1 0,-2 2 0,-3 0 1,-1-4 0,-3 1 0,-1-3 0,-3 1 0,-2-1 0,1 0 0,3 3 0,-2 1 0,2 4-1,-2 1 1,0 0-1,0 0 1,-4 0 0,0-2 0,1-1 0,0-1 1,-4-2-1,0 4 1,0 1-1,0 1-6,-4 3 6,-3 0 1,-3 0-1,2-1 0,1-1 0,-3-6 0,3 0 0,-4-4 0,-2 2 0,-2-3 2,-3 2-1,0 1 0,-3-1-1,-3-1 0,2-3-5,-2-1-4,0 0 2,3-1-5,0-13-7,3 1 13,4-1-2,3-1 8,1-1 8,6-1 2,-2 0 3,1 1-7,1-1-5,1-1-1,-1 1 0,2 2 0,2 1 0,0 2-6,0 1 4,0-1-4,0 1 6,0-1-7,3 1-1,4-1 8,3 1-1,2-1-5,1 1 5,2-3-1,1 3 1,-1-1 0,-1 1 0,-1 3 0,-1-1 1,-2 3 0,-3-2 0,3-2 0,-2 0 1,-1-3 8,3-1-3,-3-1 0,0 0-5,-3 0 6,0 4-7,2 2 2,-3 1 4,-3 4 1,0-2 14,0 1 1,0 1-3,0-3-5,-2 0-4,-9-1-10,-6-6-46,2 0-118,-6 0-341</inkml:trace>
          <inkml:trace contextRef="#ctx0" brushRef="#br0" timeOffset="-13417.9105">1428 3604 834,'0'0'168,"0"0"-90,0 0 12,0 0 17,0 0 36,0 0 5,0 0-21,0-6-17,0 6-27,0 0-13,0 0-6,0 0-2,0 0-7,0 0-17,0 0-10,0 0-9,0 0-5,-4 0-8,1 0-6,-5-1 1,1-1 0,1 0 6,-2 2-6,-2 0 0,2 0 0,-2 0 5,-1 0-5,4 0-1,-2 2 0,0 4 0,2 1 0,-3 1-1,0 4 1,0 1-2,2 5-4,-3 4 5,1 0-9,-1-1 5,8 1 5,-3-4 0,2-2-9,4-3 8,-1 2-11,1 1 11,0 1 0,0 3-8,0 3 9,0 1-1,5-1 1,1 0-1,3-5-8,-1 0 3,0-3-7,2-1 2,-2 3 11,-2-1-2,5 1 2,-2 2-1,0-5 0,0 0 0,0-1-10,0-3-23,5 1-12,-2 0 5,1-2 24,1 2 11,7 1 6,-3-1 0,-4-4-1,6-2 1,-5-3 1,-1-2 7,-3 0-7,3-5 9,0-6 1,-2-3 0,1-1-3,0-1-2,-2 0-4,0-4 8,-1 1-9,1-3 0,-1 1 0,-2-4-1,-1 1 0,-1 0-1,-1 0-6,-1 4 0,-1 1 6,0 3 1,-3-1 0,3 3 0,-3-1 0,0 0 1,0-1 8,0-3-8,0 0 0,0-2 0,0-1 0,-3 3-1,-3 2-2,-1 2 2,-1 4 1,1 2-1,-1 1 7,-5 2 5,2-3-6,-4 1-5,-5-1 9,-2-5-8,-3 0-2,-2-1-7,1 2-24,2 3 13,-3 5-30,5 4-95,4 1-400</inkml:trace>
          <inkml:trace contextRef="#ctx0" brushRef="#br0" timeOffset="-8355.2644">2808 3544 902,'0'0'132,"0"0"-72,0 0-31,0 0-6,0 0 25,0 0 58,0 0 39,-13-1-46,13 1-40,-1 0-12,1 0 1,0-2 9,-3 2 13,3-2-1,-1 2-21,-1 0-21,1-3-4,-2 2 13,2 1 7,1 0-18,0 0-9,0 0-10,-2 0-4,0 0 9,0 0 0,-2 0-11,1 0 0,-1 1 0,3 6 0,-5 1-1,2 5 0,1 0-1,-4 2 2,4-1-6,0 1 6,1-1-1,2-2 0,0 0 1,0-2-1,0-2 1,-2 2-2,2 1 1,-1 1 1,-2 2 0,2 1-1,1 1 1,0 0 0,0-1-1,0-1 1,0-2-1,0 0-9,0-2 10,0 3 0,0 2 0,0 1 0,0 3 0,0 0 0,0-1 0,0 1 0,1-5 0,2-3-1,-2 1-8,3-2-14,-1 1 5,3 1 11,-2 3-3,5 1 9,0 2 0,0-2 0,0-4 0,0-2-1,-1-5-16,1-2-10,0-3 3,0 0 1,2 0 4,0 0 18,3 0 1,1 0 0,1 3 1,-1-1-1,-2 2 1,-1-4 0,-1 0 1,-4 0 8,3-8 4,-3-7 2,2-1-5,2-5-2,-4 3-7,2 2 6,-3 2 3,-3-2 31,1 1 15,-2-1-5,-2-3-20,2-4-13,0-4-18,-2 1 1,1-1 4,-1 1-5,0 3 0,0 6 1,0 0 0,0 4 11,0 2-1,-1-2-3,-5-2 1,-1-4-8,1 1-1,-1-1 0,2 1 0,-2 3 1,-1 4 0,2 1 0,2 2 13,-2 0 16,-2 1 8,1-3-17,-2-1-9,0-1-10,-2-1 3,-2 4-3,6 0-4,-4 4 10,0 2-13,-2 0 6,-1 3-2,-3 0-60,-8 8-44,3 8-196,5-1-448</inkml:trace>
        </inkml:traceGroup>
      </inkml:traceGroup>
    </inkml:traceGroup>
    <inkml:traceGroup>
      <inkml:annotationXML>
        <emma:emma xmlns:emma="http://www.w3.org/2003/04/emma" version="1.0">
          <emma:interpretation id="{8CBB7305-419C-40D9-9929-158475196829}" emma:medium="tactile" emma:mode="ink">
            <msink:context xmlns:msink="http://schemas.microsoft.com/ink/2010/main" type="paragraph" rotatedBoundingBox="3376,13604 1046,13569 1056,12911 3386,129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8DB57A-5598-4134-AF8E-087826ED213F}" emma:medium="tactile" emma:mode="ink">
              <msink:context xmlns:msink="http://schemas.microsoft.com/ink/2010/main" type="line" rotatedBoundingBox="3376,13604 1046,13569 1056,12911 3386,12947"/>
            </emma:interpretation>
          </emma:emma>
        </inkml:annotationXML>
        <inkml:traceGroup>
          <inkml:annotationXML>
            <emma:emma xmlns:emma="http://www.w3.org/2003/04/emma" version="1.0">
              <emma:interpretation id="{B960C7B1-02FA-4883-BA86-D07636EC1CA3}" emma:medium="tactile" emma:mode="ink">
                <msink:context xmlns:msink="http://schemas.microsoft.com/ink/2010/main" type="inkWord" rotatedBoundingBox="1056,12911 3386,12947 3376,13604 1046,13569"/>
              </emma:interpretation>
              <emma:one-of disjunction-type="recognition" id="oneOf3">
                <emma:interpretation id="interp15" emma:lang="sl-SI" emma:confidence="0">
                  <emma:literal>585</emma:literal>
                </emma:interpretation>
                <emma:interpretation id="interp16" emma:lang="sl-SI" emma:confidence="0">
                  <emma:literal>584.</emma:literal>
                </emma:interpretation>
                <emma:interpretation id="interp17" emma:lang="sl-SI" emma:confidence="0">
                  <emma:literal>58.</emma:literal>
                </emma:interpretation>
                <emma:interpretation id="interp18" emma:lang="sl-SI" emma:confidence="0">
                  <emma:literal>SPD</emma:literal>
                </emma:interpretation>
                <emma:interpretation id="interp19" emma:lang="sl-SI" emma:confidence="0">
                  <emma:literal>TD</emma:literal>
                </emma:interpretation>
              </emma:one-of>
            </emma:emma>
          </inkml:annotationXML>
          <inkml:trace contextRef="#ctx0" brushRef="#br0" timeOffset="-29060.1632">523 2661 598,'0'0'166,"0"0"-32,0 0-20,0 0 38,0 0 25,0 0-60,0 0-63,0 0-20,0 0-10,0 0 1,0 0 0,0 0-2,0 0 8,0 0 11,0 0 18,0 0-13,0 0-14,0 0-2,0 0-22,0 0-3,2 0-6,2-5 0,3-3-11,0-1 11,0 0 6,7-5-4,-4 2 4,2-3 0,2-3-6,-4 0 0,5-2 0,-2-3-13,-1 2-12,1 1 12,-3 4 12,-3 1 1,-2 5 0,-2 4 0,-3 1 11,3 0 7,-2-2 0,1-1-5,0-1-12,0-3 0,2 2-1,-3 2 1,-1 3 0,0 5 18,0 0-15,0 0 5,0 0-18,0 0 5,0 5 3,0 0-5,0 3 5,0 0-1,0 4 1,0 2 0,0 4 1,0 4 0,0 2 1,0 1-1,0 0 1,-4-1-1,3-1 0,1 0 0,0 0 0,0 2 0,0 0 2,0 4-2,0 2 1,0 3-1,0 1 0,4-3 0,-1-2 0,-3-6 0,4-4 0,-4-6 0,3-5 0,-3-3 2,0 0 4,0-1-5,0-1-1,4-2-14,2-2-161,1 0-223</inkml:trace>
          <inkml:trace contextRef="#ctx0" brushRef="#br0" timeOffset="-28068.6836">1075 2591 1139,'0'0'159,"0"0"-105,0 0 24,0 0 47,0 0-39,0 0-46,0 0-26,-10-58-2,10 50 4,0-3-2,0-3-5,8-2-9,5-2-1,1 0 0,3-1 1,-1 7 0,-3 0 0,1 6 0,-3 3 1,-4 3 6,0 0-6,-1 0 1,-2 0-1,3 0-1,0 0 2,3 4-1,-2 5 0,3 2 8,-1 2-2,-1 0 11,-1 2-3,-4 0-2,0 0-2,-2 1-5,-2 0 2,0 0-7,0 2 6,0-1-5,-2 5 5,-6 0-6,-6 3 8,5 0-8,-2-2 5,0 0-1,3-4-5,-2-1 0,-1 2-1,5 1-4,-4 3 4,-1 2 0,-1 0 1,-1 0-1,2-3 1,1-3 0,3-8-1,3-3-12,3-6-18,1-1 4,0-1 19,0-1 1,0 0 1,0 1 1,0 2 5,0-2 6,0-1 12,0 0 5,4 0 12,3 0 2,1-1-5,9-6-19,4 2-7,4 1-5,6 3 9,1-1-9,7 1 11,-3 1-11,-1-2 0,-4-3-1,-2-10-12,-8 3-108,-10-5-430</inkml:trace>
          <inkml:trace contextRef="#ctx0" brushRef="#br0" timeOffset="-25809.6428">-47 2766 1156,'0'0'230,"0"0"-107,0 0-70,0 0 35,0 0 0,0 0-30,0 0-31,0 0-13,0 0 7,0 1-12,2 1-8,-2 0 6,7-2-6,1 1 0,2 3 0,5-3 8,5 3 3,4-2-2,1 0 0,4 0-1,-1 0 15,4-2 18,2 0-3,-1 0-5,1 0-4,-5-2 6,0-1-21,-11 3-14,-5 0-1,-13 0-44,0 0-111,0 0-458</inkml:trace>
          <inkml:trace contextRef="#ctx0" brushRef="#br0" timeOffset="-34991.6622">2142 2456 758,'0'0'114,"0"0"-59,0 0-36,0 0-5,0 0 50,0 0-3,0 0 2,0 0-2,0 0-9,0 0 0,0 0 27,0 0 9,0 0-8,0 0-16,0 0-24,0 0-19,0 0 9,0 0-1,0 2 6,0-2 0,0 0 12,0 0 5,0 0 23,-4 0-3,-2 0-49,-1-5-9,2 0-3,-4 2 0,2 0-5,1-1 1,1 1-1,-5 1-5,2 0 1,-3-1-1,-2 0 0,3 1 0,-1 1 0,1-1 0,-1 2 0,0 0-1,5 0-6,-2 0-1,-2 3 0,3 3 6,0 0 1,-1 1 0,1 1 0,1-2-1,1 4-11,-1 2 10,3 1-4,-1 0 5,1 0 0,-1-2-2,3-1 2,-2-2-15,3-1-28,0-2-4,0-1 12,0 2 23,0 0 12,4 1-8,3-3 9,0 3-2,4-2 1,2-4 0,1 1 0,1 0-1,2-2-14,3 2 16,0 1 0,-4 0-1,5 1 1,-3 0 0,-4 0 0,1 1-1,-2-2 1,-1 0 0,1 1 1,0 0-1,-1 2 1,-1 0-1,0 1-2,-2 1 1,-1 0 1,-2 1 1,-3-1 6,2 1 2,-1-3-1,2 0-7,-2 2-1,0 0 3,2 2-2,-2 1 0,-1 2 0,3 0 5,-2 1-5,-3-2 5,-1-1 1,2-3-6,-2-2 0,0-1 0,0 2 0,0-1 1,0 2 5,0 6-6,0-2 0,0 3 0,-6 1 0,3-5 2,-1-1-3,1-2 0,3-3 1,-4-1-1,0 3 0,-2 1 0,-1 2-1,0 2 1,-1 1 0,0-3 1,-1-2-1,5-2 0,1-4 1,-5-1 6,1-1 5,-4 0 0,-5 0-11,1 0 0,-2 2-1,-1 0 1,0-1-1,-2-1-1,2 0-7,-2 0 8,2-1-7,0-9-7,3 1 4,4 0 9,2-3 1,4 2 9,-1-2 1,-1-2-2,3-2-6,-2 0-2,-1-1 0,-1 1-2,0 3-7,2 1 3,3 2 6,2 2 0,1 0 0,0 0 0,0-2-1,0 0 0,0 0 1,0-1-1,4-1 0,2 2 0,2 1-1,-1-1 0,1-1 2,2 0 0,1-1 0,2-2 0,-2-1 0,-1 3 0,1 0-1,0 1 1,-4 2 1,0 3-1,1 1 0,-2 0 3,-3 2-3,4-1 1,3 0 5,-3-2-6,0 2 0,2-2-1,2 0 1,-2 1-1,2 2 1,-1-2 0,-3 2 0,0-2 0,-3 2 0,0-3 1,0 1 1,-2-2-1,2 0-1,3-3 0,-1 0 0,-2 1-5,1-1 4,-3 2 1,-1-1 0,-1 3 0,0-2 11,0 1 6,0-3 6,-8 0 4,-5 0 10,-1 1-12,-1 1-5,-3 1-20,-1 2-33,-7 0-82,5 2-210,0-4-1167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4:06.5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467226-0E0E-481E-9BBA-FA1AC1AE5977}" emma:medium="tactile" emma:mode="ink">
          <msink:context xmlns:msink="http://schemas.microsoft.com/ink/2010/main" type="inkDrawing" rotatedBoundingBox="15691,10382 19701,10456 19700,10489 15690,10415" semanticType="underline" shapeName="Other">
            <msink:sourceLink direction="with" ref="{42FB5070-73BB-4C2E-A5EA-85CAB73BF5DE}"/>
          </msink:context>
        </emma:interpretation>
      </emma:emma>
    </inkml:annotationXML>
    <inkml:trace contextRef="#ctx0" brushRef="#br0">0 8 1092,'0'0'239,"0"0"-53,0 0-93,0 0-1,0 0-23,0 0-15,0 0-25,40-6-10,-19 6-4,-2 0-4,5 0 0,4 0 2,2 0-13,8 3 1,8-2 7,6-1 2,5 0-4,3 0-5,0 0 0,-4 0 10,-4 0-10,-5 0 12,-7 0-3,-1 2-4,-2 0 14,5-2-4,6 0-6,6 0 3,5 0-12,2-2 5,3-1-5,2 0 0,-3 3-1,-4 0 1,-5 0 8,-5 0 3,1 6 4,1-4 0,0 0-4,5-2-2,0 0-8,3 0-1,-2 0 0,-3 2 0,-1 2-2,-4 2 2,-4-1 4,3 0 11,-3-3 15,4-1-10,3-1-3,0 0 1,1 0-12,0 0-6,-3 0-1,-4 0 0,-2 6 0,-2-2 1,-2 1 22,3-2-4,3 0-3,3-3-4,4 0-3,3 0-3,0 0-6,-4 0 0,-2 0 0,-7 0 0,-2 0 1,-5 0 0,-2 0 0,1 0 5,2 0-6,4 0 1,1 0-1,4 0 1,1 0 0,2 0 0,0 0-1,1 0 0,3 0-1,4 0 2,3 0-1,5 0 7,-1 0-7,-1 0 1,-6 1 0,-11 0-1,-11 1-1,-11 0 1,-13 0-9,-11-2-13,-6 1-123,-12-1-407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38:54.3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D48A45-D2AB-4D6F-B635-3BC8A938E323}" emma:medium="tactile" emma:mode="ink">
          <msink:context xmlns:msink="http://schemas.microsoft.com/ink/2010/main" type="writingRegion" rotatedBoundingBox="6840,4847 17120,4746 17130,5776 6850,5876"/>
        </emma:interpretation>
      </emma:emma>
    </inkml:annotationXML>
    <inkml:traceGroup>
      <inkml:annotationXML>
        <emma:emma xmlns:emma="http://www.w3.org/2003/04/emma" version="1.0">
          <emma:interpretation id="{473492B3-C4B1-49A1-A11A-72BB14ED8314}" emma:medium="tactile" emma:mode="ink">
            <msink:context xmlns:msink="http://schemas.microsoft.com/ink/2010/main" type="paragraph" rotatedBoundingBox="6840,4847 17120,4746 17130,5776 6850,5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A824EF-0DD9-409C-AFF6-5FE9D388CC0D}" emma:medium="tactile" emma:mode="ink">
              <msink:context xmlns:msink="http://schemas.microsoft.com/ink/2010/main" type="line" rotatedBoundingBox="6840,4847 17120,4746 17130,5776 6850,5876"/>
            </emma:interpretation>
          </emma:emma>
        </inkml:annotationXML>
        <inkml:traceGroup>
          <inkml:annotationXML>
            <emma:emma xmlns:emma="http://www.w3.org/2003/04/emma" version="1.0">
              <emma:interpretation id="{6F23D4D5-B3E2-4F6E-B4CB-6A03E527A29F}" emma:medium="tactile" emma:mode="ink">
                <msink:context xmlns:msink="http://schemas.microsoft.com/ink/2010/main" type="inkWord" rotatedBoundingBox="6840,4847 8647,4829 8656,5787 6849,5804">
                  <msink:destinationLink direction="with" ref="{B8C9F71E-6BAB-4561-B88F-51785BE58737}"/>
                </msink:context>
              </emma:interpretation>
              <emma:one-of disjunction-type="recognition" id="oneOf0">
                <emma:interpretation id="interp0" emma:lang="sl-SI" emma:confidence="0">
                  <emma:literal>236</emma:literal>
                </emma:interpretation>
                <emma:interpretation id="interp1" emma:lang="sl-SI" emma:confidence="0">
                  <emma:literal>23</emma:literal>
                </emma:interpretation>
                <emma:interpretation id="interp2" emma:lang="sl-SI" emma:confidence="0">
                  <emma:literal>2366</emma:literal>
                </emma:interpretation>
                <emma:interpretation id="interp3" emma:lang="sl-SI" emma:confidence="0">
                  <emma:literal>2 36</emma:literal>
                </emma:interpretation>
                <emma:interpretation id="interp4" emma:lang="sl-SI" emma:confidence="0">
                  <emma:literal>736</emma:literal>
                </emma:interpretation>
              </emma:one-of>
            </emma:emma>
          </inkml:annotationXML>
          <inkml:trace contextRef="#ctx0" brushRef="#br0">4642-1158 631,'0'0'279,"0"0"-97,0 0-59,0 0-30,0 0-28,0 0-16,2 0 3,-2 0 2,0 0-19,0 0-7,0 0 2,0 0 5,0 0 6,0 0 3,0 0-15,0 0-4,0 0 1,0-2 12,0 0 5,0-3-29,0 1 4,-2-1-3,0-2 5,0-1-11,2 0 1,0-3-10,0-3-6,0 0-21,0 0 19,0 5 8,0-1-8,0 5 8,0 0 2,4 0-1,2-2 1,-2-1 5,4 0 0,-1-1-7,2 0 0,-1 1-7,2 2 5,1-1-20,-1 3 21,1 0-6,-4 0 5,2 1 2,-1 2 1,-4-1-1,4 0 0,-2 2 0,-3 0-10,2 0 8,-1 0 2,2 0 0,-3 2 0,7 0 0,-3 0-1,1 4 1,2 0 1,-2 4 0,2 3-1,-3 3 0,0 4-6,-1 1 6,-1 2 8,-1 0-7,-1 0 0,0-3 2,-3 1 1,0-1-2,0-1 2,-3 1 2,-5 2-4,-3 1-2,-2-1 2,-1 3-2,0 0 1,-1-2-1,-1 0 0,2-2-6,-2 0 5,-1 0-14,4 1-1,-1-1 3,2 0-8,-1 1 9,2-3 5,-2 2 7,2 1 0,-1-2 0,0-2 0,3-2 0,0-1 0,2-2 0,-1 0 0,4-1 0,-2 0 0,2-5 1,0-1-1,4 0-6,0-2 6,0-2 0,0 0 1,0-2-1,0 0-1,0 1 1,0-1-1,0 0-10,0 0 0,0 0 0,0 2 3,4 0-3,7 0-10,3 0 20,4 2-11,3-1 11,3 2 0,1 2-1,0-1 2,3 0-1,0 1 0,0 0 1,1 2-2,1-5-21,0 2-12,0-1 12,-1 1 17,2-4 5,-2 2 0,-5-2 1,-5-2 0,-2 0 12,-7 0 17,-4 0 15,-4 0-8,-2 0 2,0 0 2,0 0-1,-12 0-39,-9 0-106,-3-7-464</inkml:trace>
          <inkml:trace contextRef="#ctx0" brushRef="#br0" timeOffset="12513.0144">5225-1176 375,'0'0'130,"0"0"-129,0 0 45,0 0 3,0 0 58,0 0-5,0 0-33,-2 0-1,2 0 55,-4 0 18,4 0-10,0 0-38,0 0-43,0 0-27,0 0-7,0 0-6,0 0 3,0 0 9,0 0 6,0 0 18,0 0 20,0 0-8,0-3-4,0-5-24,0-3-30,0-1-1,7-3-1,0 2 4,1-2 4,-2 0-5,1 2 0,0-1 0,0 0 5,0 1 6,1-2-5,1 0-7,0 3 0,0 0 0,0 1 7,-3 3-6,1 1-1,-1 0 8,-3 2 8,2-1-10,2-1-5,1 1 0,-1 0-1,2 2 0,1 0-2,-2 1-4,0 3-5,-2 0-3,1 0 12,-2 0-5,2 0 7,-1 0 0,5 3-1,-4 3 0,2 2-11,-1 5 11,-4 0 0,0 1 0,-4 5-10,0 3 4,0-1 7,-7-1 1,-4 4-1,0-3 0,-3 2-8,3-2-14,-2 2-7,-2-2 3,1 1 11,0-2 9,-1-5 6,4 0 0,2-5 1,2-5 0,7-2 0,-3-1 1,3-2 8,0 0 3,0 0 8,0 0-2,0 0 7,0 0-7,0 0-10,0 0-9,0 0-6,0 0-7,3 0 3,7 0 3,5 0 7,5-6 0,2 0 0,2 2-5,-3-1 4,0 3-12,-3 1 12,-4 1 0,-1 0 1,-4 0 0,0 0-1,0 0 0,0 0-5,2 4 5,-1 0 1,-2 0 0,2 2-1,-3-2 1,-2 0 0,-3 1-15,4 1 15,-2 0-1,-1 1-5,2 1 6,-1 0 0,-1 2 0,1 4-1,0-1-2,-2 4 2,-1 2-1,2-1 1,-3-2 0,1 0-2,-1-1 3,0 0 0,0-2-10,0 2 10,0 2 0,0 0-4,-4 1 4,-1 1 0,-1-3-1,-1-1-15,0-4 16,2-3-1,-3-2 1,-1-2-2,-1-1 2,-4-1 2,-4 1-2,2-1 1,-2-2 10,-4 0-11,4 0 1,-2 0 12,-1-2-12,0-6 18,1-3 0,0-1 5,2-1-10,1 1-6,4 1 0,1-1-7,5 4-1,1 2-24,6 2-48,0 4-107,0 0-350</inkml:trace>
          <inkml:trace contextRef="#ctx0" brushRef="#br0" timeOffset="23136.969">6363-1235 120,'0'0'121,"0"0"-46,0 0 20,0 0 29,0 0 76,0 0 29,8-6-32,-8 4-29,0 0-48,0 2-40,0-2-33,0 2-27,0 0 3,0 0 5,3 0-15,-3 0 2,0 0 7,0 0 2,0 0 6,0 0-17,0 0 0,0 0-12,0 0 29,0 0-3,0 0 14,0-3 8,0 0 5,0-2-38,-6-1-9,1 0-7,-1 0 2,1 1-3,1 0 2,-2 1-2,4 3 7,-2-1-12,1 2 6,-1 0-1,1 0-9,-1-1 9,0 1 1,0 0 0,-4-1 22,1-2-21,-2 3 5,1 0-5,1-1-1,0 1 0,1 0 0,-1-2 1,0 2 0,-1-3 10,2 2-2,-1-3-7,2 1 11,-1 1-7,3 0-6,-1 2 0,1 0 0,-1 0-13,-1 0 3,-1 0 1,-1 0-5,1 0 0,-1 0-16,-2 5 30,-1 4-1,-1 0-21,-2 3 15,-1 1 7,2 2 6,-2 3 1,-2 0-7,4 3 1,-2-1-1,1 0 1,0-2 11,4-4-12,2-3-1,1 1 1,1 1 6,-1 2-4,1 3-2,-2 1 0,-1 4 0,-1-1-2,2 0 2,0-4 0,1-2 0,2-2 0,1 0-1,3-1-5,0 3 5,0 2-8,0 2 8,0-1 1,0 3 6,0 0-6,0-3 0,6-2 0,-3-2 0,1 0-7,1-2 6,2 1 0,2 2-11,2 0-1,0 2 13,-1 2 1,0-2 0,-1-2 1,1-3-1,-1-3-1,0-2 0,0-2-32,2-2-32,0-2 10,3 1-16,-1-1 32,2-2 38,-4 0 10,2 0-3,-2 0-5,-1 0 6,2 0 3,4-5-3,-2-4 0,1 0-1,-1-3-2,-1 1-5,-2 0 0,-2 1 2,-2 1 5,-1-3 12,-1 6 15,-2 0-11,0-2-14,3-1 5,-5 0-12,2-3 2,0 1-4,-2-3 0,1 6 1,-2-4-1,2 7 13,-2-2-12,0 2 21,0-1 4,0-1-4,0-3 2,-4 0-23,-4-2-1,-4-2 0,0 2-6,-2 1 6,2 3 6,3 1-6,-2 2-6,0 4-9,0-1-2,-2 2 2,-1 0 15,1 0-3,-2 0-1,4 0-5,-2 0-6,2 0-8,1 6 23,-2 1 1,1 0-1,-1-1 16,1 2-16,0 0 0,-1 5-1,-1-1 1,0 5-29,4 0-14,7 4-56,2-4-244,0-8-636</inkml:trace>
        </inkml:traceGroup>
        <inkml:traceGroup>
          <inkml:annotationXML>
            <emma:emma xmlns:emma="http://www.w3.org/2003/04/emma" version="1.0">
              <emma:interpretation id="{6FB87E85-7393-4C00-B8BB-1C6F478DB048}" emma:medium="tactile" emma:mode="ink">
                <msink:context xmlns:msink="http://schemas.microsoft.com/ink/2010/main" type="inkWord" rotatedBoundingBox="11472,4885 12396,4876 12405,5822 11482,5831"/>
              </emma:interpretation>
              <emma:one-of disjunction-type="recognition" id="oneOf1">
                <emma:interpretation id="interp5" emma:lang="sl-SI" emma:confidence="0">
                  <emma:literal>Pr.</emma:literal>
                </emma:interpretation>
                <emma:interpretation id="interp6" emma:lang="sl-SI" emma:confidence="0">
                  <emma:literal>P.</emma:literal>
                </emma:interpretation>
                <emma:interpretation id="interp7" emma:lang="sl-SI" emma:confidence="0">
                  <emma:literal>Pi.</emma:literal>
                </emma:interpretation>
                <emma:interpretation id="interp8" emma:lang="sl-SI" emma:confidence="0">
                  <emma:literal>PV.</emma:literal>
                </emma:interpretation>
                <emma:interpretation id="interp9" emma:lang="sl-SI" emma:confidence="0">
                  <emma:literal>PS.</emma:literal>
                </emma:interpretation>
              </emma:one-of>
            </emma:emma>
          </inkml:annotationXML>
          <inkml:trace contextRef="#ctx0" brushRef="#br0" timeOffset="32824.3938">9199-1285 1169,'0'0'236,"0"0"-152,0 0-65,0 0-10,0 0-2,119-95 5,-84 81 5,1 6 7,-2 4-10,1 4-2,-2 0 8,-1 4 1,-1 5-13,0 4-6,1 3-1,-2 3 0,-3 6 12,-1 1-13,-6 4 6,-7 5-5,-6-1-1,-7 0 0,0-3-1,-13-2 1,-11-6 0,-6-3 0,-7-6-1,-5-2-15,-9-7-67,9-4-197,11-1-490</inkml:trace>
          <inkml:trace contextRef="#ctx0" brushRef="#br0" timeOffset="32305.6105">9525-1225 985,'0'0'317,"0"0"-121,0 0-60,0 0 4,0 0-17,0 0-36,0 0-29,0 0-30,0 0-13,0 0-8,0 0-5,0 0-1,0 0 6,0 0-5,0 0-1,0 0 1,0 3-2,0 7-10,0 6 9,0 9 1,0 8 8,0 6-6,-6 8-1,2 4-1,-2 5-5,3 0 5,3 1 0,0-1 0,0-2-51,0 8-57,0-13-89,-3-14-363</inkml:trace>
          <inkml:trace contextRef="#ctx0" brushRef="#br0" timeOffset="33733.4846">9762-784 728,'0'0'162,"0"0"-90,0 0-5,0 0-9,0 0-16,0 0 14,0 0-26,4 11-29,-4 1 10,0 0-9,0 7 4,0 2-5,0 5 0,0 4 6,-6 1-6,1 2 11,-1-2-6,1-4-6,-1-2 0,5-4 0,-2-7 7,2-6-6,1-8 0,0 0 18,0-7 93,0-12 8,0-8-63,1-4-23,5 2-5,2-1-12,-4 2-4,4 4 3,-2 4-5,-2 2-9,2 3 4,2 2-6,-1 5 0,2 3-1,2 1-28,4 3-70,16 1-11,-6 0-56,0 0-113</inkml:trace>
          <inkml:trace contextRef="#ctx0" brushRef="#br0" timeOffset="33951.9488">10115-529 861,'0'0'917,"0"0"-700,0 0-81,0 0-136,0 0-37,0 0-184,0 0-1569</inkml:trace>
        </inkml:traceGroup>
        <inkml:traceGroup>
          <inkml:annotationXML>
            <emma:emma xmlns:emma="http://www.w3.org/2003/04/emma" version="1.0">
              <emma:interpretation id="{00DF6B6B-6B14-48CE-82D3-B70F2339ACBF}" emma:medium="tactile" emma:mode="ink">
                <msink:context xmlns:msink="http://schemas.microsoft.com/ink/2010/main" type="inkWord" rotatedBoundingBox="13547,4880 17120,4845 17128,5659 13555,5694">
                  <msink:destinationLink direction="with" ref="{4B828FD1-A2B5-4EF9-9983-5A35C9E8F2CB}"/>
                </msink:context>
              </emma:interpretation>
              <emma:one-of disjunction-type="recognition" id="oneOf2">
                <emma:interpretation id="interp10" emma:lang="sl-SI" emma:confidence="0">
                  <emma:literal>2367</emma:literal>
                </emma:interpretation>
                <emma:interpretation id="interp11" emma:lang="sl-SI" emma:confidence="0">
                  <emma:literal>23 6.7</emma:literal>
                </emma:interpretation>
                <emma:interpretation id="interp12" emma:lang="sl-SI" emma:confidence="0">
                  <emma:literal>23 6-7</emma:literal>
                </emma:interpretation>
                <emma:interpretation id="interp13" emma:lang="sl-SI" emma:confidence="0">
                  <emma:literal>236. 7</emma:literal>
                </emma:interpretation>
                <emma:interpretation id="interp14" emma:lang="sl-SI" emma:confidence="0">
                  <emma:literal>236-7</emma:literal>
                </emma:interpretation>
              </emma:one-of>
            </emma:emma>
          </inkml:annotationXML>
          <inkml:trace contextRef="#ctx0" brushRef="#br0" timeOffset="36089.0613">11389-1162 567,'0'0'144,"0"0"-24,0 0-32,0 0 52,0 0 70,0 0-20,0 1-24,0-1-51,0 0-22,0 0-2,0-4-42,0-2-13,0-4-35,0-4 0,4 0-1,2-2 0,2 1-6,2 0-9,1 0 14,3 2 1,3-2 5,2-1-5,4-3 0,-4 0 0,3 5-5,-5 0 5,-4 8-1,-2 3-4,-4 3-5,3 0 5,-3 0 5,0 0 10,0 2 1,0 1-10,-2-2-2,2 1 2,-1 1-7,0 2-7,-1 2 4,-1 3-19,-1 5 21,1 2 6,-2 5 1,-2 1 0,0 0 0,0 0 0,0 0-1,-6 1 0,-2 1 1,-8 1 0,-2 0 2,-3 2-1,-3 1 0,-1 1-1,1-2-1,1-1 1,-1 0 0,3-4-1,0 0-17,0-1-1,2-2 0,-1 1-4,-1 1 15,2-1 7,2-1 1,3-4-1,1-2 1,5-6-28,4-2 3,0-4-1,4 0 19,0-2 5,0 0 4,0 0 3,0 0-4,0 0-1,0 0-14,4 0-8,10 0-7,8 0 18,9 1 3,5 3 8,3 2 0,6 2 7,-2-2-6,-1 0 9,-6 0 9,-1-3-3,-7-1-16,-4-2 0,-10 0-23,-9-8-245</inkml:trace>
          <inkml:trace contextRef="#ctx0" brushRef="#br0" timeOffset="37179.5497">12263-1199 677,'0'0'395,"0"0"-161,0 0-51,0 0-64,0 0-15,0 0-50,0 0 20,-15-36-11,15 24-9,1 1-39,10-1-15,3-3-5,6-1-7,8-1 10,1 0-9,2 2 11,-3 5 0,-7 4-1,-6 6-5,-7 0 6,-2 0 5,-3 6-5,-2 7-11,1 4 11,-1 8 1,-1 2-1,0 4 0,0 4 9,-7-1-9,-10 2-1,-2-3 0,-2-2-1,-4-5 2,4-4 0,2-7 0,8-6-10,4-4-20,5-5 5,2 0-1,0 0-3,0-10 10,9-1 7,2-1 3,1 2 8,0 2 0,4 2-1,0 1 2,5 1 3,-1 2 2,-2 2-4,2 0 4,-4 0 4,-2 8 19,2 1-14,-4 2 0,-1-2-13,-2 3-2,0 1 1,-1 0 0,-3 1 1,-1 1 0,-2 0 0,-2 1-1,0 1 0,-11-1 0,-4 1 10,-1 2-10,-1 0 1,0-2 0,3 3-1,-2-2-1,0 0-11,-5-3-11,-4-2 22,-3-4-8,-4-3 9,-1-6 7,2 0-7,-1-31-25,5-4-153,12-4-559</inkml:trace>
          <inkml:trace contextRef="#ctx0" brushRef="#br0" timeOffset="38169.0629">13378-1253 428,'0'0'229,"0"0"-31,0 0-58,0 0 6,0 0 44,0 0-12,0 0-13,0-2-70,-7-4-44,-1-3 1,-3 0 16,0 1-11,-3 0-32,-1 1-8,1 0 4,-3 2-8,1 2-6,0 0 7,-2-1-6,1 1-7,0 1 0,1 2-1,0 0 0,1 0-15,-2 7 6,-1 8-4,0 2 7,-2 5 4,-2 3-2,2-1 4,1 2 0,-2 2-24,3 4-4,2 0 9,0 2 13,3 4-5,3-1-1,7-2 12,3 0-2,0-2 1,0-2-5,13 0 4,7-2-7,5 3-1,7 0 9,6-1-8,3-1-12,7-4 5,-1-6-22,1-9 10,-6-9 17,-5-2 3,-7-12-28,-11-12 36,-7-6 0,-7-1 16,-5 0 43,0 1 20,-7 6-16,-8 3-45,-3 3 4,-2 4-16,-4 5-6,-1 4-6,-1 1 6,1 4 6,-1 0 17,1 0 10,1 2-5,2 5-1,6-2 2,3-1-29,7 0 0,6-1-48,0 1-167,16 0-150,2-2-273</inkml:trace>
          <inkml:trace contextRef="#ctx0" brushRef="#br0" timeOffset="38690.0701">13928-980 1480,'0'0'478,"0"0"-244,0 0-54,0 0-37,0 0-64,0 0-38,0 0-29,-2 5-12,-16 1-33,1-2-168,-2 0-438</inkml:trace>
          <inkml:trace contextRef="#ctx0" brushRef="#br0" timeOffset="39604.5792">14377-1428 1114,'0'0'278,"0"0"-28,0 0-86,0 0-40,0 0-23,0 0-20,0 0-28,-14-5-16,14 5-23,0 0-14,9 0-27,12 0 18,7 0 9,7-2 2,4 0-1,-3 0 0,-4 1 0,-3 0 2,-6 1 3,-5 0-5,-8 0 0,-2 0 0,-2 0-1,-5 0 0,2 0-6,0 0-4,0 2 0,-1 4-4,1 3-1,-3 3 15,3 5 1,-3 2-1,0 5 6,0 6-3,-3 5-3,-4 0 1,0 3-1,-3 3-5,3 0 5,2 0 9,-2 0-8,1 0-1,1-1-7,2-5 7,-1 1 0,2-10 0,0-4-2,2-7-5,0-6-55,0 2-152,0-7-312,0 1-292</inkml:trace>
          <inkml:trace contextRef="#ctx0" brushRef="#br0" timeOffset="39943.058">14433-1132 598,'0'0'659,"0"0"-534,0 0 7,0 0-67,0 0-27,0 0-28,0 0 2,46-6 1,-12 8 9,4 1 4,9-2-13,3-1 3,3 0-16,9 0-89,-12 0-223,-14 0-658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2:12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11359E-F994-45A3-A42D-55CA27EA763E}" emma:medium="tactile" emma:mode="ink">
          <msink:context xmlns:msink="http://schemas.microsoft.com/ink/2010/main" type="writingRegion" rotatedBoundingBox="1068,10215 19238,9010 19331,10409 1160,11614"/>
        </emma:interpretation>
      </emma:emma>
    </inkml:annotationXML>
    <inkml:traceGroup>
      <inkml:annotationXML>
        <emma:emma xmlns:emma="http://www.w3.org/2003/04/emma" version="1.0">
          <emma:interpretation id="{8C471F8F-F89B-4FAB-8735-9DA460773E9B}" emma:medium="tactile" emma:mode="ink">
            <msink:context xmlns:msink="http://schemas.microsoft.com/ink/2010/main" type="paragraph" rotatedBoundingBox="1068,10215 19238,9010 19331,10409 1160,11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A744EF-B5E2-4E89-9E87-70CC19EDC939}" emma:medium="tactile" emma:mode="ink">
              <msink:context xmlns:msink="http://schemas.microsoft.com/ink/2010/main" type="line" rotatedBoundingBox="1068,10215 19238,9010 19331,10409 1160,11614"/>
            </emma:interpretation>
          </emma:emma>
        </inkml:annotationXML>
        <inkml:traceGroup>
          <inkml:annotationXML>
            <emma:emma xmlns:emma="http://www.w3.org/2003/04/emma" version="1.0">
              <emma:interpretation id="{491557BE-A142-44D1-9D79-62473BCC0E23}" emma:medium="tactile" emma:mode="ink">
                <msink:context xmlns:msink="http://schemas.microsoft.com/ink/2010/main" type="inkWord" rotatedBoundingBox="1092,10587 2474,10495 2542,11522 1160,11614">
                  <msink:destinationLink direction="with" ref="{E06179F5-8D47-463B-939F-7CCC7099F859}"/>
                  <msink:destinationLink direction="with" ref="{D0BB1B0B-CF29-4212-9AFA-3EA1FE295E52}"/>
                </msink:context>
              </emma:interpretation>
              <emma:one-of disjunction-type="recognition" id="oneOf0">
                <emma:interpretation id="interp0" emma:lang="sl-SI" emma:confidence="0">
                  <emma:literal>To</emma:literal>
                </emma:interpretation>
                <emma:interpretation id="interp1" emma:lang="sl-SI" emma:confidence="0">
                  <emma:literal>56</emma:literal>
                </emma:interpretation>
                <emma:interpretation id="interp2" emma:lang="sl-SI" emma:confidence="0">
                  <emma:literal>516</emma:literal>
                </emma:interpretation>
                <emma:interpretation id="interp3" emma:lang="sl-SI" emma:confidence="0">
                  <emma:literal>Te</emma:literal>
                </emma:interpretation>
                <emma:interpretation id="interp4" emma:lang="sl-SI" emma:confidence="0">
                  <emma:literal>T</emma:literal>
                </emma:interpretation>
              </emma:one-of>
            </emma:emma>
          </inkml:annotationXML>
          <inkml:trace contextRef="#ctx0" brushRef="#br0">28 44 580,'0'0'141,"0"0"-64,0 0 2,0 0 28,0 0 4,0 0-2,-2-18-21,1 17 6,1 1 2,-3-2-39,0 0-37,3 0-8,0 1-3,0 1 15,0-2 11,0 2 28,0 0-2,-4 0-20,4 0 3,0 0-9,0 0 5,0 0-2,0 0-15,0 0 2,0 0-5,0 0-11,0 0 0,0 0 4,0 0 8,-3 0-20,3 3 0,-4-1 5,4 2-6,0 0 0,0 3 0,0 3 0,0 3-1,0 3-1,0 5 2,0 2 0,0 0 0,0 0 0,0-2 0,0-5 0,4-5-1,-4-4 1,3-2-2,-3-4-11,4-1-10,2 2-3,-3-2 17,1 2 1,0-2 8,0 0-1,4 0 0,1 0 1,2 0-2,0 0-7,3-5 9,3-2 0,1 2 0,0 2 0,4 0 0,-2 3 1,2-2-1,-2 2 1,-2 0 0,-1 0-1,1 0 1,0 0-1,2 0 1,2 0 0,2 0-1,1 0 1,0 0-1,3 0 0,-1 0 0,-1 0 0,-2 2 0,-3 1 1,0-3-1,0 0 0,1 0 0,3 0 0,3 0-1,3-6-6,1-1-13,1-2-2,0 5 11,0 2 10,-4 2-7,-5 0 6,-3 0 1,-3 0 0,-5 0 0,2 0 1,-1 0-1,3 0 0,1 0 1,2-3 0,2-4 0,3 2 1,-1 2-1,0 3 1,-5 0 7,-2 0 6,0 0-5,-5 0-8,1 0 11,-2 0-6,0 0-5,0 0 2,2 0-2,-2 0-1,-1 0 0,1 0 0,0 0 1,2 0 0,2-1 1,-2-1-2,1 0 1,-3 2-1,0-2 1,-4 2-1,-3-2 0,2 1 1,-5 1 0,-1-2 8,0 1 17,0-1 21,0-1-19,0-1-14,0 3-5,0-4-7,0 2 5,0-2-7,0-2 2,0 1 4,0-1 1,0-3-5,0 0 4,2-6 0,2 0-6,-1-1-3,1 3-3,-3 0-13,-1 6-15,0 5-32,-1 3-61,-10 0-521</inkml:trace>
          <inkml:trace contextRef="#ctx0" brushRef="#br0" timeOffset="8881.2628">199 652 508,'0'0'252,"0"0"-122,0 0-18,0 0-39,0 0 5,0 0 3,0 0 17,0 0 8,0 0-14,0 0-17,0 0-14,0 0-7,0 0 6,0 0-13,0 0-21,0 0-12,0 0-13,0 0 33,6-7-11,1-2-11,-2-3-3,4-5-8,-1 1-1,2-2 6,1-2-6,0 0 2,0 1-2,-2 0 1,2 0-1,-4 1-1,3 0 1,-5 0 0,2 1 1,-1 4-1,-2 1 0,-4 6 1,3 3 0,-3 1-1,0 2 6,0 0-6,0 0 0,0 0-6,0 0-4,0 0-4,4 0-18,-4 2 7,0 5 11,0 1-5,0-1 19,0 7 0,0 1 10,0 3 0,0 5-3,0 0-6,0 5 0,0 3-1,6 2 2,-5 3 10,3 2-2,-1 3-9,1-2 11,-1-1 8,3-3-8,-2-4-3,1-7-8,1-4 6,-3-7-7,11-13-56,-6 0-157,-1-19-630</inkml:trace>
          <inkml:trace contextRef="#ctx0" brushRef="#br0" timeOffset="10391.5006">1097 492 1055,'0'0'123,"0"0"-55,0 0-39,0 0 68,0 0 30,0 0-28,0 0-12,2-11-7,-2 9-10,0-1-18,-6-1 6,-1-1-8,3-1-9,-3-2-25,0 1-15,0 1 1,-3 3 4,2-1-6,-2 1 1,-1 3 10,2-2-10,0 2 6,-2 0-6,2 0-1,-2 0 1,0 0-1,0 0 1,1 0 0,-4 0 0,7 0-1,-2 0 0,0 7-2,0 1-5,0 1 6,0 0-1,1 1 1,1 2 0,-2 0 0,1 0-5,4 2 6,-4-2 0,2 3 0,-1-3 0,3 3-1,-2-1 0,3 3 0,-1 1-1,1 0-5,3 0 5,-2 0-5,2-2 7,0-1-1,0 0 0,0 0-5,2 1-2,5 0 7,2 3-1,2-2-1,0 2 2,-1-3-1,1-1 2,-3 0-1,2-1 1,3-2-1,-1 0-1,1-1-5,-2-2-15,6 0 7,-3-1 9,4-2-3,0 0 2,2-3 6,-2-1 1,4 2-2,-4-2 2,-1 0 0,0-2 0,-2 0 0,2 0 0,0 0 1,-2-4 0,0 0 0,-2-3 0,4 1 0,-5 0 0,-3 0-1,0 0 1,0-1-1,-1-1 2,1-4 0,0-1-1,-2-2 5,0 1-4,-1-3-1,-2 3 5,-1 0-5,-3 2 1,0-1-2,0 3 12,0-1 4,0 1-6,0-1-9,-7-1 0,1 1 0,-1 1 0,0 0 0,-2 2 1,2 1-1,-3 3 10,3 2 14,-2 0 7,0 1-8,0-1-7,0 1-9,-4-2-8,3 3-1,-2 0 1,2 0 0,-4 0 0,4 0 0,-4 0 0,4 0-1,-1 4 1,0 1 0,0-2 1,4 2-1,-4 0 0,-2 1 0,-1 4 0,0-3 0,0 3 0,0 1 0,3 1-1,0 1-5,0 0-26,4-1-50,3 0-114,1-10-680</inkml:trace>
        </inkml:traceGroup>
        <inkml:traceGroup>
          <inkml:annotationXML>
            <emma:emma xmlns:emma="http://www.w3.org/2003/04/emma" version="1.0">
              <emma:interpretation id="{4FFBD050-A5D0-4C6A-B542-F398D069B54B}" emma:medium="tactile" emma:mode="ink">
                <msink:context xmlns:msink="http://schemas.microsoft.com/ink/2010/main" type="inkWord" rotatedBoundingBox="7314,9801 9245,9673 9302,10534 7371,10662"/>
              </emma:interpretation>
              <emma:one-of disjunction-type="recognition" id="oneOf1">
                <emma:interpretation id="interp5" emma:lang="sl-SI" emma:confidence="0">
                  <emma:literal>185</emma:literal>
                </emma:interpretation>
                <emma:interpretation id="interp6" emma:lang="sl-SI" emma:confidence="0">
                  <emma:literal>885</emma:literal>
                </emma:interpretation>
                <emma:interpretation id="interp7" emma:lang="sl-SI" emma:confidence="0">
                  <emma:literal>58</emma:literal>
                </emma:interpretation>
                <emma:interpretation id="interp8" emma:lang="sl-SI" emma:confidence="0">
                  <emma:literal>588</emma:literal>
                </emma:interpretation>
                <emma:interpretation id="interp9" emma:lang="sl-SI" emma:confidence="0">
                  <emma:literal>5</emma:literal>
                </emma:interpretation>
              </emma:one-of>
            </emma:emma>
          </inkml:annotationXML>
          <inkml:trace contextRef="#ctx0" brushRef="#br0" timeOffset="3515.0605">6256-372 689,'0'0'131,"0"0"-1,0 0-73,0 0 13,0 0 46,0 0 25,0 0-8,-7 0-30,7 0-20,-1 0-14,1 0-3,-2 0-21,2 0-23,-2 0-9,2 0 0,0 0 2,0 0 4,0 0-7,0 0-5,0 0-6,0 0 1,0 0-1,0 0 8,0 0-3,0 0 1,0 0-5,0 0 4,0 0 16,0 0 1,4-4-15,3-4-7,0 0 0,2-3 7,1-1-6,0-1-1,0 0 0,-2-1 1,3-1-1,2-2-1,-2 1 0,6-1-7,-5-1-12,1 3 6,-2-1 12,-1 3-2,-2 0 3,-1 0 0,0 1 1,1 2 0,1-5-1,2 3 0,2-1 0,-1-1 0,1 1 0,-2 3 0,-1 2-1,-5 4 1,-2-2 1,0 3-1,-2-1 7,1 2 3,-1-3-9,3 0 5,2 0-6,-2-2-1,0 2 0,0 2 0,-2 2 0,-2-1 1,4 0 0,-2-1 10,2-2 3,0 0 5,-3 2-2,2 0 2,-3-1 2,3 4 4,-3 0-6,0 0-11,0 0-7,0 0 1,0 0 0,0 0 1,0 0-1,0 0 0,0 0-1,0 4 0,0 0-16,0 4 14,-3 3 2,2 0 0,-1 2 0,1 3-1,-2 2 2,3 4 0,-1 2-1,1 1 0,-2 0 0,2-1 1,0 0-1,0-3 0,0-1 0,0 1 0,0-4 0,0 3 1,0 0-1,0 0 0,2-1 0,2 1 2,-1-3-1,1 4-1,-1-2 0,2 2 0,1 1 0,-1-1 0,2 0 0,-1-3 0,-2 0-5,2-3 5,-3-2 1,-1-1 1,0-3-1,-2-1-1,1 1 1,-1 1 1,0 1-2,0 3 0,0-2 0,0 3 1,0 0-1,0-1 1,0 2-1,-3-3 0,-1-2 0,3-1 0,-2-3 0,3 2 0,0 0 0,0-1-9,0 0 9,-3 0 0,3 0 0,0-1 1,0-3 0,0-2-1,0-2 0,0 0 0,0-6-11,0-13-37,9-1-216</inkml:trace>
          <inkml:trace contextRef="#ctx0" brushRef="#br0" timeOffset="34019.2174">7271-803 922,'0'0'175,"0"0"-94,0 0-60,0 0-13,0 0 9,0 0 82,0 1 44,0-1-48,0 0-60,0 2-14,0-2-7,0 0 0,0 2 9,0-2 7,0 0 15,0 0 28,0 0 4,0 0-12,0 0-11,0 0-4,0 0-9,0 0-17,0 0-8,0 0-2,0 0-2,0 0 3,0 0-2,0 0 1,-4 0-3,-1 0-2,-7 0-8,-2 0 1,-4 0-1,-4 0-1,-2 0 0,3 0 0,-1 0 1,4 0 0,1 0 0,6 0-1,2 0 1,4 0-3,-2 3 2,-3 4-6,3 1-1,-4 1 6,2 4 0,0 1 1,2 0-7,0 3 1,1-1 5,2 1 0,3-1 0,1 2-1,0-2 1,0 3-1,0-1 1,0-2 0,1 0-4,6-2 4,3-1-4,-2-3-5,3-2 0,-1-2-1,3-1 4,-1-1 7,-1-2 0,0 0-1,2-2 2,0 0 0,1 0 7,1 0-2,2 0 2,-3 2-7,0 1 1,1 1-2,-2-1 0,-2 2 0,-3-1-1,3 3 0,-1-2 0,3 4 0,-1-1 0,1 1 1,-1 3 0,1-2 0,-3-1 0,-3 3 0,-2-4 0,-1 0 1,-1 1 5,0-1 2,-2 0-6,1-1-2,-1 1 0,-1 0 1,3 2 0,-2 1 4,1 2-5,-2 0 0,0 5 0,0-4 0,0 3 2,0-2-1,0 2-1,0-4 1,-3 0-1,-1-3-4,1-1 3,0 1 1,0 0 0,-1 0 0,0 1 0,1 0-2,-2-2 2,1-2 0,1-1 6,-1-3-6,1-1 0,-3 0 0,-4 0 1,-2-1 8,-2 2-9,-3 1-6,4-3 6,1 2 5,-3-1-3,0-2-1,0 0-1,1 0 0,-2 0-5,0 0 5,4-3 1,-1-4-1,2 3 1,1-2 0,2 3-1,1-2 0,0 0-1,0 1 1,1-2 0,1 0 0,-1-1-1,2 1-7,1-4 8,-1 2 1,1-1 0,0 0-1,0 1 1,1 1-1,0 2 1,2-3 0,0 1 8,0-2-9,0-1 0,2-4-1,3 0 0,-1-1 0,-1-2-1,3 3-4,0 2 5,2 1-10,-4 3-9,4 1-5,1 1 6,0-1 7,0 1 6,2 1 4,0-4-12,2 1 14,-1 0 0,0-2-9,-1 0 8,-3 4-1,2-1 1,-3 1 0,0 1 1,-3 1-1,3 0 1,0-3 0,1 1 0,1-2 0,2 1-2,0-1 4,0 1-2,-1 0 0,0 3 0,-3-1 0,-2 2 0,-1-1 0,-1-1 0,0 1 6,0-3 7,3-3 2,1-2-14,2 0 0,0 1-1,0 1 0,-2 3 0,-5 1 0,2 3 1,-4 2 0,0-2 6,0-3-5,4-2 9,-2 1-10,2-5 0,-3 0-1,1 2 0,-2 2 0,0 1 1,0 3 0,0-1 16,0 0-1,0-2-15,0 1 5,0-1-5,1 1 0,-1 0 0,0-3 0,0 2 9,0 1-10,0-1 6,0 1 6,0 1-3,0 0 3,0 1 0,-3 0 5,-2 0 1,-1-1-9,0 1 10,1-3-5,2 2 3,-1 0-3,0 0-8,2 2 4,1 1-10,-2 2-6,0-1 6,-1 1-2,-7 0-33,-17 0-163,-1 0-365,-2 3-569</inkml:trace>
          <inkml:trace contextRef="#ctx0" brushRef="#br0" timeOffset="71444.8768">7673-641 201,'0'0'913,"0"0"-782,0 0-18,0 0-27,0 0 1,0 0-39,0 0-22,26-33 41,-26 30 24,0 0-21,0 3-25,0 0 27,0 0 22,0 0-25,-2 0-21,2 0-31,0 0-7,0 0-10,0 0 1,0 0 8,0 0 6,0 0 24,-1-2 19,-2-1-18,2-2-15,-1-2-7,0 2-12,0 0-4,-2 1 6,4 0-7,0 3 0,-2 1 1,2 0-1,0 0-1,0 0-8,0 0-2,0 0 1,0 5 2,0 7 7,0 0-1,0 5 1,0 0-1,0 6 1,-1-1 0,-6 4 0,-1-1 0,1 1 0,-2 0 0,0-1 0,0 0 1,3-3-1,1 1-1,1-3 1,1-2-2,0-4-4,2-1-3,-1-7 7,2-3 2,0-2-1,0-1 1,0 0 0,0 0 1,0-1 1,3-6 8,3-1-10,-1 1-8,1 1 8,-2 0 0,3 2 1,0-1 1,0-1-2,6-1-1,-1-1-6,4 1 6,-2 1-6,1 1 6,-4 3-13,-2 2-3,-2 0 16,4 0-10,0 0 2,1 0 9,4 0 1,-2 2 0,0 0-1,-2-1 1,0 1 0,-3-1-1,-3 1-7,-1 0 5,-3 1 2,-1-1-6,2 3-8,-2-2 9,2 2 5,1 0 6,2 1-6,1 1 1,-1 1-1,1 0 1,-2 4-1,2 1 2,1 0-2,-2 1 0,1 1 0,-2 0 1,-3-2-1,4 0 0,-5-1 1,2-1-1,-3 2 1,0-1-2,0 1 1,0 1 0,0 3 0,0-2 0,-6-1-1,-5 1 1,0-1-8,0-2 8,-2 0 6,2-2-6,0-4 0,-2 0 1,2-5-1,-3-1 10,-3 0-1,-2 0-1,-1-1-8,-4-8-1,2 1 0,-6-7-15,9 3-182,2 2-349</inkml:trace>
          <inkml:trace contextRef="#ctx0" brushRef="#br0" timeOffset="72143.8803">7770-761 1054,'0'0'197,"0"0"-62,0 0-57,0 0-18,0 0 42,0 0-22,0 0-3,-2 0-20,2 0-19,0 0-30,0 0-8,0 0-7,7 5 7,6-1 9,11-1 6,1 0-4,8-3 4,4 2 3,0-2 5,1 0 7,0 2 13,-5-2-3,-3 0-3,-3 1-9,-7-1-8,-5 0-6,-6 2-14,-4-2 0,-5 1-84,0-1-153,-7 0-428</inkml:trace>
        </inkml:traceGroup>
        <inkml:traceGroup>
          <inkml:annotationXML>
            <emma:emma xmlns:emma="http://www.w3.org/2003/04/emma" version="1.0">
              <emma:interpretation id="{29D14521-D981-410E-ACB0-794B5E536E5A}" emma:medium="tactile" emma:mode="ink">
                <msink:context xmlns:msink="http://schemas.microsoft.com/ink/2010/main" type="inkWord" rotatedBoundingBox="13472,9674 14355,9615 14415,10511 13531,10569"/>
              </emma:interpretation>
              <emma:one-of disjunction-type="recognition" id="oneOf2">
                <emma:interpretation id="interp10" emma:lang="sl-SI" emma:confidence="0">
                  <emma:literal>Pr.</emma:literal>
                </emma:interpretation>
                <emma:interpretation id="interp11" emma:lang="sl-SI" emma:confidence="0">
                  <emma:literal>Pr,</emma:literal>
                </emma:interpretation>
                <emma:interpretation id="interp12" emma:lang="sl-SI" emma:confidence="0">
                  <emma:literal>Pr</emma:literal>
                </emma:interpretation>
                <emma:interpretation id="interp13" emma:lang="sl-SI" emma:confidence="0">
                  <emma:literal>Pri.</emma:literal>
                </emma:interpretation>
                <emma:interpretation id="interp14" emma:lang="sl-SI" emma:confidence="0">
                  <emma:literal>Pri,</emma:literal>
                </emma:interpretation>
              </emma:one-of>
            </emma:emma>
          </inkml:annotationXML>
          <inkml:trace contextRef="#ctx0" brushRef="#br0" timeOffset="105041.3516">12389-690 1149,'0'0'374,"0"0"-230,0 0-16,0 0-52,0 0 12,-5-103-26,17 83 20,3 2-32,0 1-19,0 4-4,5 2-8,1-1-9,4 2-4,4 2-6,5 2 0,3 3 0,4 3 0,1 0 0,-4 0-15,0 13 7,-5 5-3,-4 3 5,-5 2-2,-5 2 1,-3-1 7,-8 1 1,-2-1-1,-6 3 11,0-1-2,-11 0-1,-9-1-8,-11-4-73,6-8-209,3-10-649</inkml:trace>
          <inkml:trace contextRef="#ctx0" brushRef="#br0" timeOffset="104582.6666">12778-520 814,'0'0'102,"0"0"-48,0 0-16,0 0 4,0 0 29,0 0 23,4-52 23,-4 48 7,0 0-31,0 1-9,0-3-2,0 0 29,0 1 13,0-2-20,0 1-25,0-1 0,0 1-28,0-1-15,0 2-7,0 2 13,0 2 2,0-2-8,0 3-11,0 0-8,0 0-13,0 0-4,0 0-6,0 0-4,0 3-5,0 11 0,0 7 14,0 9 1,0 5 9,0 7 2,0 4-10,0 0 0,0 0 8,0-2-9,0-5 6,0-1-5,0-5 5,0-8-6,0-4-41,0-17-87,0-4-209,-1 0-538</inkml:trace>
          <inkml:trace contextRef="#ctx0" brushRef="#br0" timeOffset="105679.3662">12973-384 1126,'0'0'323,"0"0"-73,0 0-83,0 0-34,0 0-8,0 0-37,0 0-35,0 0-53,0 0-1,0 7-27,0 4 10,0 8 18,0 5 5,0 4-4,0 3 5,0 4-4,0-2-1,0 4 5,0-6-6,0-1-15,0-7 14,0-6-10,0-3 1,0-8 10,0-4 1,0-2 15,0-5 6,0-13-22,0-9-6,0-2-18,0 0 15,0 0 8,0 6 1,0 7 2,0 5 5,3 5-5,-2 0 17,2 5-12,5-1-7,4 1-7,3-1-3,7 0 3,4-1 7,1-3 2,0 0 0,-5 0-2,-2-3-83,-3-2-103,-5 2-189,-5-2-786</inkml:trace>
          <inkml:trace contextRef="#ctx0" brushRef="#br0" timeOffset="106866.9849">13292-66 1219,'0'0'344,"0"0"-104,0 0-71,0 0-51,0 0 13,0 0-54,0 0-46,0 0-24,0 0-7,8 0-89,0 2-171,2-2-539</inkml:trace>
        </inkml:traceGroup>
        <inkml:traceGroup>
          <inkml:annotationXML>
            <emma:emma xmlns:emma="http://www.w3.org/2003/04/emma" version="1.0">
              <emma:interpretation id="{42FB5070-73BB-4C2E-A5EA-85CAB73BF5DE}" emma:medium="tactile" emma:mode="ink">
                <msink:context xmlns:msink="http://schemas.microsoft.com/ink/2010/main" type="inkWord" rotatedBoundingBox="16185,9590 19263,9386 19312,10120 16234,10324">
                  <msink:destinationLink direction="with" ref="{8F467226-0E0E-481E-9BBA-FA1AC1AE5977}"/>
                </msink:context>
              </emma:interpretation>
              <emma:one-of disjunction-type="recognition" id="oneOf3">
                <emma:interpretation id="interp15" emma:lang="sl-SI" emma:confidence="0">
                  <emma:literal>185,16</emma:literal>
                </emma:interpretation>
                <emma:interpretation id="interp16" emma:lang="sl-SI" emma:confidence="0">
                  <emma:literal>18 5.16</emma:literal>
                </emma:interpretation>
                <emma:interpretation id="interp17" emma:lang="sl-SI" emma:confidence="0">
                  <emma:literal>1 85,16</emma:literal>
                </emma:interpretation>
                <emma:interpretation id="interp18" emma:lang="sl-SI" emma:confidence="0">
                  <emma:literal>1 8516</emma:literal>
                </emma:interpretation>
                <emma:interpretation id="interp19" emma:lang="sl-SI" emma:confidence="0">
                  <emma:literal>1 85-16</emma:literal>
                </emma:interpretation>
              </emma:one-of>
            </emma:emma>
          </inkml:annotationXML>
          <inkml:trace contextRef="#ctx0" brushRef="#br0" timeOffset="108141.2429">15122-512 874,'0'0'252,"0"0"-90,0 0-71,0 0-1,0 0 15,0 0 32,0 0 4,-2 0-10,2 0-15,0-4-34,0-8-48,9-5-24,4-2-10,1-6 0,3-2-19,1-2-4,0 0-11,0 1 17,-1 2 16,1 0 0,-4 0 1,-3 1 0,-1 3 1,-3-4 9,-1 4-8,-1-1-1,-2 0 4,3 3-5,-2 2 0,-3 4-1,3 4 1,-2 3-1,-2 3 1,0 2-1,0 2-5,0 0-1,0 0-3,0 0-10,0 8 10,0 3 10,0 4-1,0 4 1,0 6 0,0 3 0,0 3 1,0 3 0,-7 4 1,-3 0 6,2 0 6,1 6-1,1-1-3,2-1-2,2 2 0,2-1 1,0-2-3,-1-5-5,-2-2 0,2-6-1,-3-5-26,4-11-88,0-9-197,0-3-796</inkml:trace>
          <inkml:trace contextRef="#ctx0" brushRef="#br0" timeOffset="109207.2171">15807-850 522,'0'0'714,"0"0"-516,0 0-22,0 0-55,0 0-26,0 0-33,0 0-24,-88-46-18,81 44-2,-4 2 2,1 0-6,-4 2-3,-2 10-3,1 7-7,3-2 0,3 4 11,1-2-11,6-1-1,2-1 0,0 0 0,2-2-1,12 0-10,1-4 4,6-3 1,3 0 5,1-4-2,2-2 2,-1-1 1,-5-1 0,-3 2 1,-3 1 1,-2 0 4,-2 1-6,-1 0 2,1 2-1,0 2-1,1 0 0,-1 4 0,-3 0 0,2 3-1,-3 1 1,-2 1 0,-2-1 2,2 3 4,-5 0 6,0-1-4,0 2-7,0 0 0,0-3 0,0 1 6,0-1-7,-8 0 0,1-1 0,-4-1 0,0-3 0,-1 1 1,-1-4-1,-2-4 6,1-5-4,-4 0-1,-2 0-1,-2 0-25,-2-10-14,0 0 31,0 0 1,6 2 0,2-2 7,3 0-1,4-2 1,4-3 10,1-4-9,2-4-1,2 3-2,0-3-5,0 1 0,9 3-9,8 2-14,2 0 30,7 2 8,1-1-1,3 0-6,-1 0 0,-1-1 5,-3 1-5,-6 0 0,0 1 14,-7 0 10,-1-1 0,-1-2-4,-6-2 16,-1 0 1,-3-3 1,0-1-14,-3-1-9,-7 1-3,-5 2 18,0 4 6,-1 5-15,0 5-16,-2 5-6,-1 3-29,0 0-96,-3 14-81,6 3-90,5-4-360</inkml:trace>
          <inkml:trace contextRef="#ctx0" brushRef="#br0" timeOffset="110109.445">16275-865 1290,'0'0'173,"0"0"-80,0 0-80,0 0 31,0 0 56,0 0 8,0 0-48,-2 0-45,2 0-15,0 0-15,0 4-13,0 8 20,0 3 8,0 3 6,0 5 0,0 3-6,-8 3 0,4 1 0,-5-1 0,4 1 0,2-4 0,0-5 0,3-4-1,0-8-12,0-5-7,6-4 4,5 0 16,4-11 8,3-8-7,0-1 10,5 1 0,-4-2 14,4 1 10,-2 0-8,2 4 12,1 1-17,-2 2-10,-2 5-12,-3 3 0,-5 3-1,-1 2-8,-2 0 8,-2 5 1,3 9 3,1 0 12,0 3-6,-1-1-9,0 0 1,-3 2 1,-2 2 3,-3-1-4,0 1-1,-2 2 0,0-3 2,0 3 7,-4 1-2,-7-2 2,0 1-8,-3 0 0,-3-2 6,-2-2-7,-5-2 8,-4-1-8,-4-3 6,-5-4 1,1-4-6,1-2 7,4-2-8,8-8-9,6-9-154,10-5-631</inkml:trace>
          <inkml:trace contextRef="#ctx0" brushRef="#br0" timeOffset="110589.3613">16358-950 879,'0'0'276,"0"0"-176,0 0-44,0 0 33,0 0 55,0 0-13,0 0-6,0-23-53,10 23-47,3-2-8,5-2 0,7 1 2,6 1 13,4-6-9,1 4-9,0-2-6,-2 3-1,-8 2-7,-2 1-9,-4 0-94,-4 3-231,-6 4-343</inkml:trace>
          <inkml:trace contextRef="#ctx0" brushRef="#br0" timeOffset="110868.7032">16828-568 1209,'0'0'332,"0"0"-112,0 0-105,0 0-9,0 0-51,0 0-55,0 0-57,0-2-336</inkml:trace>
          <inkml:trace contextRef="#ctx0" brushRef="#br0" timeOffset="111766.3586">17103-453 1000,'0'0'140,"0"0"-24,0 0-61,0 0 7,0 0 47,0 0 13,77-100-7,-59 74-28,1-3-42,2 1-19,-3-1-7,0-1-7,1 0-3,-1 1-8,-2-1-1,0-1 1,-1 0-1,-1-3 7,-1-3-7,-2 2 0,-1 3 1,-3 3 1,-2 9 8,-2 5 18,1 7 4,-2 4-13,-2 2-5,2 2-12,-2-1 3,0 1-4,0 0-1,0 0 0,0 0-11,0 0-15,0 0-9,0 11 12,0 4 17,0 7 6,0 5 6,-4 4-5,-1 3 5,-2 2-5,1 2-1,1 3 2,2 0-1,-1 3 8,-2 0 0,2 1-8,-2-3 7,5-6-6,1-3-2,0-7-2,0-6-140,0-13-344</inkml:trace>
          <inkml:trace contextRef="#ctx0" brushRef="#br0" timeOffset="112712.6169">18186-853 780,'0'0'219,"0"0"-91,0 0-75,0 0-4,0 0 92,0 0 42,0 0-58,0-12-78,0 0-31,0-1 28,-5-3 23,-4 1-3,-2-4 4,-1 3-11,-1-1-12,-2 0-26,1-1-8,-3 1-10,2 1-1,1 1 1,0 2 0,0 3-1,4 4 0,0 0 0,2 2 0,-2 2 0,2 2 0,-3 0-3,-6 0-8,-3 12 10,-2 1 0,-2 3-6,1 4 1,-1 0 6,0 0-6,3 4 5,0 1 1,6 1-1,-2 1 1,4-4-2,1 4-4,1-2 5,1-2 1,1 1 0,4 2-1,-1 1 0,5-1 0,1 0-1,0 0 1,0 2 0,3-4-5,8 1-2,0-4-6,2-1-17,1-2 9,1-3 6,3-1 9,-1-2-5,2-2-20,1 0-53,1-1-9,0-5 35,3-4-3,3 0-29,0 0-36,-2-4 19,2-5 71,-8-5 37,-2-1 1,-8 0 34,-4-2 48,-5-2-9,0-2-9,0 0-8,-14 2-16,-3 2 1,-5 4 16,-3 5-46,-6 7-12,-5 1-37,-24 11-97,8 9-144,7-1-697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4:38.0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D5C82D-C397-4A0B-9CF8-52B825E9EE28}" emma:medium="tactile" emma:mode="ink">
          <msink:context xmlns:msink="http://schemas.microsoft.com/ink/2010/main" type="inkDrawing" rotatedBoundingBox="16761,12437 19416,12469 19415,12509 16760,12477" semanticType="underline" shapeName="Other">
            <msink:sourceLink direction="with" ref="{E68BE33F-1DAC-432E-9F5D-342A2D751A79}"/>
          </msink:context>
        </emma:interpretation>
      </emma:emma>
    </inkml:annotationXML>
    <inkml:trace contextRef="#ctx0" brushRef="#br0">-1-1 1169,'0'0'348,"0"0"-221,0 0-65,0 0-35,0 0-10,0 0 65,0 0-25,-10 0-35,14 0-10,13 0-6,8 0 10,8 0-9,7 0 12,9 0-4,8 3-6,6 0-2,3 1 0,3-1-5,-1 0-1,-3 0 19,-2-1 13,-4 0 1,-2-2-1,-3 0-8,-3 0-8,2 0-8,-2 0-2,-2-4-1,2 3-5,0-1-1,-2 2 6,3 0 2,-6 0-7,4 0 8,-4 0 0,2 0 0,-1 0-8,-2 0 0,-6 0 4,-3 0-5,-4 0 0,-7 0 1,-1 0-1,-3 0 0,6 0 7,-1 0-5,4 0 4,3 0-6,1 0 8,-1 0-8,2 0 0,-4 0 0,-1 0-2,1 3 1,-1 1 0,2-1 1,3-1 1,1-2 0,7 1 0,3-1 1,6 2-1,-2 1-1,2 1 0,-3-1 0,-2 0 7,-5-1 18,-3-2 5,-1 0-8,-7 0-9,-5 0-5,-5 0-2,-8 0 0,-6-5 1,-6-2-7,-1-2-84,-7-1-270,-7 3-910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5:42.0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EBA7AF-470E-4828-A598-4122B4DEA1EA}" emma:medium="tactile" emma:mode="ink">
          <msink:context xmlns:msink="http://schemas.microsoft.com/ink/2010/main" type="inkDrawing" rotatedBoundingBox="410,11745 3206,11592 3209,11651 413,11804" semanticType="underline" shapeName="Other">
            <msink:sourceLink direction="with" ref="{69DB74F9-CEFB-41D5-AA1B-2A8D652EECB5}"/>
            <msink:sourceLink direction="with" ref="{A6E6DF83-8027-4C07-92F9-62AD31F7926B}"/>
            <msink:sourceLink direction="with" ref="{647E07C0-7F0A-4107-AA1A-38D5661C9E51}"/>
          </msink:context>
        </emma:interpretation>
      </emma:emma>
    </inkml:annotationXML>
    <inkml:trace contextRef="#ctx0" brushRef="#br0">0 140 899,'0'0'211,"0"0"-17,0 0 44,0 0-46,0 0-63,0 0-36,0 0-32,-7-6-35,7 6-25,0-2 6,11 0-5,2 1 5,3-1-1,4 2-6,2 0 0,2 0 8,3 0-1,2 0-1,6 0 1,1 0-6,2 0 12,2 0-12,-3 0 5,-4 0-5,3 0-1,-3 0 0,0 5 0,-1 0 7,-1 0 0,5-4 1,2-1-2,0 0-5,2 0 5,-1-4 4,2-3-10,-1 2 0,-4 4 0,-3 1 0,-4 0 0,-1 0 0,-3 0 0,4 0 1,2 0 0,1 0-1,5 0 0,-1 0 1,6-2 0,5-2-1,1-1 0,3 1 0,1-3 5,1 0-5,-1 3 0,-3-4 1,0 6-1,-2-3 1,2 1-1,-3 0 1,3 0 0,-6 1-1,-1 0 8,-3 1-7,-4-3 0,-3 2 15,-1-3-14,5-1 4,-1 0-5,0 3 0,1 1-1,-1 0 1,-1 2-1,2 0 1,-2 1-1,-4 0 1,0 0 0,-4-2 7,4-2-2,-1 1-5,6-2 0,-2 4 0,1-1 0,1 2-1,0 0 0,-5 0 11,1 0 11,-3 0-4,-1 3 5,-4-3-9,0 2-6,-5-2 4,-4 0 5,-6 0-12,-1 1-5,-7-1-1,-4 5-26,-10 1-172,-11-5-721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5:35.5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70F1EB-42EF-4AD8-BE54-CC2B1317456E}" emma:medium="tactile" emma:mode="ink">
          <msink:context xmlns:msink="http://schemas.microsoft.com/ink/2010/main" type="writingRegion" rotatedBoundingBox="8340,9659 10816,9787 10770,10684 8294,10556">
            <msink:destinationLink direction="with" ref="{472E9DD6-A75B-4F84-82AC-2D3FD09921D6}"/>
            <msink:destinationLink direction="with" ref="{99010191-0C5D-4A73-BAA1-1435AB3C125E}"/>
          </msink:context>
        </emma:interpretation>
      </emma:emma>
    </inkml:annotationXML>
    <inkml:traceGroup>
      <inkml:annotationXML>
        <emma:emma xmlns:emma="http://www.w3.org/2003/04/emma" version="1.0">
          <emma:interpretation id="{654704E2-0EC8-47BD-86BF-D2CA3838EBE8}" emma:medium="tactile" emma:mode="ink">
            <msink:context xmlns:msink="http://schemas.microsoft.com/ink/2010/main" type="paragraph" rotatedBoundingBox="8340,9659 10816,9787 10770,10684 8294,10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5139F7-9019-49EA-AB05-C5E1D578B3BF}" emma:medium="tactile" emma:mode="ink">
              <msink:context xmlns:msink="http://schemas.microsoft.com/ink/2010/main" type="line" rotatedBoundingBox="8340,9659 10816,9787 10770,10684 8294,10556"/>
            </emma:interpretation>
          </emma:emma>
        </inkml:annotationXML>
        <inkml:traceGroup>
          <inkml:annotationXML>
            <emma:emma xmlns:emma="http://www.w3.org/2003/04/emma" version="1.0">
              <emma:interpretation id="{753EE5E8-4B8E-4954-A88F-E577CD6454F2}" emma:medium="tactile" emma:mode="ink">
                <msink:context xmlns:msink="http://schemas.microsoft.com/ink/2010/main" type="inkWord" rotatedBoundingBox="8340,9659 10816,9787 10770,10684 8294,10556"/>
              </emma:interpretation>
              <emma:one-of disjunction-type="recognition" id="oneOf0">
                <emma:interpretation id="interp0" emma:lang="sl-SI" emma:confidence="0">
                  <emma:literal>1328</emma:literal>
                </emma:interpretation>
                <emma:interpretation id="interp1" emma:lang="sl-SI" emma:confidence="0">
                  <emma:literal>13 28</emma:literal>
                </emma:interpretation>
                <emma:interpretation id="interp2" emma:lang="sl-SI" emma:confidence="0">
                  <emma:literal>1 328</emma:literal>
                </emma:interpretation>
                <emma:interpretation id="interp3" emma:lang="sl-SI" emma:confidence="0">
                  <emma:literal>13328</emma:literal>
                </emma:interpretation>
                <emma:interpretation id="interp4" emma:lang="sl-SI" emma:confidence="0">
                  <emma:literal>1 28</emma:literal>
                </emma:interpretation>
              </emma:one-of>
            </emma:emma>
          </inkml:annotationXML>
          <inkml:trace contextRef="#ctx0" brushRef="#br0">7580-1119 834,'0'0'126,"0"0"-97,0 0-29,0 0-23,0 0 23,0 0 39,0 0 47,-3 0 13,0 0 8,2 0 28,1 0 12,0 0-32,0 0-34,0 0-2,0 0-2,0 0-10,0 0-10,0 0-25,0 0-7,0 0 0,0 0 0,0 0-4,0 0 6,0 0-8,0 0-10,0 0 14,0 0-6,0-2-4,4-2 9,3-7-9,1 0-12,2-2 0,4-1 5,-1 0-5,-2 0 0,0 2-1,0-1 0,-2 2 1,-1-3 5,0 1-6,3-1 1,-2-3-1,1 1 0,1 0 0,-3 1 0,2 0-1,-2 2 1,2 0-9,-1-1 9,0 3 1,-2-1-1,-1 3 0,-2 0-8,0 1 8,0 2 0,0 1-18,-1 0 11,0 2-11,3-1 12,-3 1 5,-2 1-9,3-1 9,-2 2 1,0-1 0,0 2 0,-2 0 0,1 0 0,-1 0 0,0 0 0,0 0 0,0 0-2,0 0 2,0 0 2,0 0-1,0 0 0,0 0 0,0 0 6,0 0-5,0 0 4,0 0-6,0 0-1,0 5-4,0 5 5,0 3 0,0 3 8,0 3-7,0 5 5,0 2-5,0 0 0,-1 2-1,1 0 2,0 0-2,0-2 1,0 0 1,0 0-1,0-3-1,0 0 1,0 0 0,0-3-1,1 2 2,3-3-2,-1 1 1,1 1 0,0 2 0,-2 0 0,-2 0 0,0 1-1,0-3 1,0 1-1,0-2 1,0-2 0,0-1-1,0 3 0,0 0 0,0 0 0,0-3-1,0 0 1,0-2 0,0-3 0,0-2 0,0 0 0,0 1-5,0 0 5,0 1 0,1-1-1,2 2 1,-2-3 0,1-2 1,-1-2 8,-1 0 2,3-5-9,-3-1 7,0 0 4,0 0 17,0 0-9,0 0-8,0-5-13,-3-7-1,-1 3-90,-2-1-384</inkml:trace>
          <inkml:trace contextRef="#ctx0" brushRef="#br0" timeOffset="37427.62">8137-1225 763,'0'0'227,"0"0"-139,0 0-26,0 0-1,0 0 4,0 0 26,0 0 2,0 0-6,0 0-33,0 0-7,0 1 7,0-1 4,0 0 17,0 0-20,0 0-1,0 0 4,0 0-15,0 0-16,0 0-7,0 0-3,0 0-4,4-6-7,-4 0 0,0-2 2,2 2-7,-1-2 5,2-2 8,1-1-13,0-3 0,2 1 1,-2-2-2,0 4 1,2-2 0,-1 2 0,2 0 0,-1 2-1,0-1 1,-1 3-1,1 1 1,-1-1-1,1 3 2,1-4-1,0 2 0,1 0 0,1-1-1,-2 3 0,2 0 1,0-1 0,0 2-1,0 0 0,1 0-1,-3 0 1,2 3-1,-2 0 1,2 0-2,0 0-12,3 0 2,-1 7 6,-3 1-1,3 2 1,-4 0 5,0 1 1,2-1 0,-6 2 2,1-1 6,-4 1-2,0-1-4,0 2 4,0-1-5,0 2 8,-10 1-2,-1 1-6,1 1 0,-5 0 0,-2 1 1,1-1-1,-4-2 0,0 0 0,3-2 0,2 0 0,1-3 0,1 0-1,5-3 0,1-2 0,-1 3 1,5-5-1,-1 0 0,1-1 1,3-2-1,-3 2 0,3-2 0,0 0 1,0 1-2,0-1 1,0 0-1,0 0 0,0 0 0,0 0-13,0 0 14,0 0-7,0 0-6,0 0 12,0 0 1,4 0-1,2 0-5,1 0 6,0-3 1,4-1-1,0 3-1,0-1 1,2 1 0,1 1 1,3-3-1,1 3 0,0-1 0,2-3 0,0 3 0,-2-2 1,-3 3-1,-3 0 1,-2 0-1,-3 0-10,-2 0 4,1 0 0,1 1 6,0 2 0,1 2 1,-1 1 0,2-1 1,-1 1-1,0 2-1,2 1-5,-1 1 4,0 1 0,0 1 1,-2-1 1,2-1 0,-3 0 5,1 1-4,-1-1-1,-2 0-1,-1 0 1,-2-1 8,-1-1 0,3 3-2,-3-3 5,0 0-3,0 1-2,0-3 2,0 0-8,0 2 0,0-2 6,0 0-7,-3 0-1,-1 2 1,-2-1-1,-2 1 1,1 1 0,-2 0 0,0-4-6,0 3 6,0 1 0,0-3 0,1 1-6,-1-4 5,0 0-8,0 1 9,2-4 1,-1 1 0,1-1 0,-4 0 6,0 0-6,-3 0 5,-5 0-5,3 0 6,-2 0-6,-2 0 6,5-1-6,1 1-1,0-2 1,2 2 0,3-2-1,0 0 0,0 1-1,0 0-17,0 1-64,1 0-156,3 0-343</inkml:trace>
          <inkml:trace contextRef="#ctx0" brushRef="#br0" timeOffset="92888.1699">8878-1140 907,'0'0'253,"0"0"-137,0 0-41,0 0-55,0 0 22,0 0 25,0 0-16,0 0-15,0 0-9,0 0 6,-2 0 21,2 0 13,0 0 18,0 0-25,0 0-18,0 0 10,0 0-4,0 0-16,0 0-10,0 0-7,0 0-6,0 0 1,0 0 5,0 0 4,0 0 21,0 0 9,0 0-8,0 0-20,0 0-5,0 0-6,0 0 5,0 0 4,0 0-1,0 0 1,0 0-1,0 0-4,0 0-3,0 0-5,0 0 2,0-2 1,0-1-9,0 1 6,0-1 0,0-1-6,0 1 0,0 0 1,0 2-1,0-1 0,-2 0 0,2 0 0,0 1 0,0-1 0,0 1 0,0-2 0,0-3 0,0 2 0,0-2 0,0 1 0,0-2-7,0 2 1,0 1 6,0 1-1,0-2 1,0 3 1,0-4-1,0 0 0,0-1 1,0 0-1,0-1 0,0 2-1,0-1-1,2 2 1,0 2-11,0-2 12,-2 0 1,1 1 0,2-4 5,-2 2-6,1-2 0,-1-1 0,2 1 1,0 2-1,0-1 0,0 2-1,-1 2 0,0 1 0,-1 1 1,3-2-1,-1-1 0,5 0 0,1-3 0,0 2 0,3-2 1,-2 3 0,-1-2-1,2 3 0,-1 1 0,0 1 0,0-1 1,0 1 0,-1-1 0,0 2-1,0 0 1,-1 0 0,-1 0-7,1 0 1,0 0-1,-1 6 6,3 3 1,-3 1 0,3 0-1,-3 1 1,0 0-1,-2 3-5,-2-4 4,1 4-3,0 1 4,-4 0 1,0-1-6,0 3 6,0-2-1,-2 1 0,-5-1 1,-2 1 1,0 0 14,-3 2-8,1-2-5,3 3-1,-5-1-1,2 0 1,-2 2 0,-2-1 0,3 1-1,-2-1-1,1-1-5,-2 0 5,2-3-8,-1 1 9,-1-2-1,1 2-11,0 0-3,-1 4 14,2 0-6,0 0-8,2-2 3,3 0-12,-2-2-7,3-3 12,0-1 7,3 2-3,-2-2 14,2 0-1,3-3-5,-1-3 7,1-1 0,1-1-9,0-4 9,0 0-8,0 0-5,0 0-9,0 2 15,7-1 6,1 2 2,5-1 5,4 1-4,1-1 10,1-1 1,5 1-1,4 1-3,0-1-8,0 2 1,7-2-1,0 2 8,-3-1-8,0-1 1,-1 1 4,-2 0-6,-2 0 2,-4-3-1,-3 1 8,-3-1 3,-6 0-2,-4 0-2,-3 0-7,-3 0-1,-1 0-7,-5 0-76,-9 0-397</inkml:trace>
          <inkml:trace contextRef="#ctx0" brushRef="#br0" timeOffset="154586.4353">9877-1307 367,'0'0'359,"0"0"-270,0 0-54,0 0-19,0 0 66,0 0 12,0 0-27,0 0-18,0 0-1,0 0 10,0 0 24,0 0 2,-1 0-28,1 0 3,0 0-9,0 0-8,-2 0 13,2 0 5,-4 0 15,3 0-10,-5 0-19,2 0-5,1 0-15,-3 0-4,1-3-4,-1 1 4,1-2 6,-2 1-5,0 1-2,0 2 1,-5 0-3,1 0-1,-4 0 0,3 0 2,-4-2 1,1 2-8,-2-1-2,3-3-1,0 2-1,-1 0 1,2-1 8,1 1-11,-4 2 5,4 0-11,-2 0 0,0 0 5,2 0-6,0 0 0,2 0 0,-1 4-5,3 4 3,-2 3-8,1 1 8,-2 6-4,2-1 6,0 2-11,2-1 10,1-1-5,4 1-6,2-3 6,0 2-9,0-1 0,10 1 2,2-2 10,2-1-10,1-3 2,0 0 1,0-7 10,-3 0 0,1-2 1,1-2-1,4 0 9,4 0-8,2 0 0,1 0 7,-1 0-8,-2 0 0,-2 0 0,-2 0 0,-3 0 0,-1 1 0,-1 2 0,0 2 1,2-2-1,-1 2 0,1 1 0,-2-2 0,1 3 0,-2-1 0,0 1 0,0 0 0,-1-1 0,-1 0 0,0 3-2,0-3 1,-2 2 1,0 0-1,-1 1 1,0-3-2,-1 2 1,-2 1 1,0 1-1,1-2 0,-1 5 1,1 0 0,-2 0 0,0-2 0,0 4 0,-3-5-7,0 2 0,0-1-11,0 1 12,0 1 4,0 1 2,-2 1 0,-3 0 0,-1-1 7,1-4 1,-1 0-3,0-3-4,-1-1 0,-1-1 5,-2-2 4,-2 1-9,-4-3 7,-2-1-7,-1 0-1,-4 0 0,2 0-1,-1 0-9,2-2 2,1-1 7,2 2 1,2 1 0,1 0-1,3-2 1,-2 1 0,2-4-11,0-1 1,2-5-11,0 0 2,0-1 12,5 1 7,-2-3 1,3 3 5,-1 0-5,3-3 9,1 0-9,0-3 0,0 1 0,0 0-1,0-1 1,0 1-1,1 0 0,6 4 0,0-1-1,3 0-6,-3 3 7,3 0 0,-2 2 1,3-2-1,-1 2 0,4 1-7,0-1 7,1 0 0,-2 2 0,1-1 0,-3 3 0,2-2 1,-4 0 0,3 0 1,-1 1 16,-3-2 4,2-1 0,-2 0-11,2-1-4,-3 1-1,2-2-4,-1 1 12,-4 0-8,4-2-4,-2 0-1,-2 2 8,2-3-7,0 2-1,-2 1 0,-3-1 6,2 2-5,-3 1 10,0 1-11,0-1 5,0 2 19,0-1 4,-6-1 0,-4-1-6,2 0-6,-2-4-10,-2 1 2,-1-1-9,0 2-2,1 2-19,-2 4-5,0 4-9,0 0-21,-14 4-115,4 8-191,2 1-770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6:25.7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7E07C0-7F0A-4107-AA1A-38D5661C9E51}" emma:medium="tactile" emma:mode="ink">
          <msink:context xmlns:msink="http://schemas.microsoft.com/ink/2010/main" type="writingRegion" rotatedBoundingBox="2584,9788 4886,14273 2837,15324 536,10839">
            <msink:destinationLink direction="with" ref="{D5EBA7AF-470E-4828-A598-4122B4DEA1EA}"/>
          </msink:context>
        </emma:interpretation>
      </emma:emma>
    </inkml:annotationXML>
    <inkml:traceGroup>
      <inkml:annotationXML>
        <emma:emma xmlns:emma="http://www.w3.org/2003/04/emma" version="1.0">
          <emma:interpretation id="{9B33C927-611C-4BFD-9ADF-535D252890A5}" emma:medium="tactile" emma:mode="ink">
            <msink:context xmlns:msink="http://schemas.microsoft.com/ink/2010/main" type="paragraph" rotatedBoundingBox="2584,9788 4886,14273 2837,15324 536,10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760D95-BFE3-47E1-8580-4C683235FAB7}" emma:medium="tactile" emma:mode="ink">
              <msink:context xmlns:msink="http://schemas.microsoft.com/ink/2010/main" type="line" rotatedBoundingBox="2584,9788 4886,14273 2837,15324 536,10839"/>
            </emma:interpretation>
          </emma:emma>
        </inkml:annotationXML>
        <inkml:traceGroup>
          <inkml:annotationXML>
            <emma:emma xmlns:emma="http://www.w3.org/2003/04/emma" version="1.0">
              <emma:interpretation id="{CCFEAA4D-C632-4658-90A1-A73CFAB82E14}" emma:medium="tactile" emma:mode="ink">
                <msink:context xmlns:msink="http://schemas.microsoft.com/ink/2010/main" type="inkWord" rotatedBoundingBox="2584,9788 4886,14273 2837,15324 536,10839">
                  <msink:destinationLink direction="with" ref="{D9F4E77D-C798-4202-A594-12084DB77E41}"/>
                </msink:context>
              </emma:interpretation>
              <emma:one-of disjunction-type="recognition" id="oneOf0">
                <emma:interpretation id="interp0" emma:lang="sl-SI" emma:confidence="0">
                  <emma:literal>tirata</emma:literal>
                </emma:interpretation>
                <emma:interpretation id="interp1" emma:lang="sl-SI" emma:confidence="0">
                  <emma:literal>titana</emma:literal>
                </emma:interpretation>
                <emma:interpretation id="interp2" emma:lang="sl-SI" emma:confidence="0">
                  <emma:literal>tirana</emma:literal>
                </emma:interpretation>
                <emma:interpretation id="interp3" emma:lang="sl-SI" emma:confidence="0">
                  <emma:literal>Panike</emma:literal>
                </emma:interpretation>
                <emma:interpretation id="interp4" emma:lang="sl-SI" emma:confidence="0">
                  <emma:literal>Patrike</emma:literal>
                </emma:interpretation>
              </emma:one-of>
            </emma:emma>
          </inkml:annotationXML>
          <inkml:trace contextRef="#ctx0" brushRef="#br0">1025 2083 872,'0'0'350,"0"0"-217,0 0-28,0 0 5,0 0-11,0 0-33,0 0-10,-3 0 14,3 0 32,0 0-8,0 0-41,0 0-24,0 0-1,0 0-14,0 0-6,0 0-2,0 0-5,1 0-1,9 0-1,2 0 1,1 0 1,1 0-1,1 0 1,-1 2-1,-1-2 0,5 0 0,3 1 5,-3 3-4,6-1-1,-5-2 0,4 2 1,-5 0-1,0-3 1,-1 1 12,-2-1-12,2 0 0,1 1 5,2 1 0,-2 0 2,-1 0 12,-5-1-3,-1 1-7,-5 0-1,-1-2-9,-3 2 0,-2-1-41,0-1-135,0 0-495</inkml:trace>
          <inkml:trace contextRef="#ctx0" brushRef="#br0" timeOffset="-39281.4224">1699 766 801,'0'0'286,"0"0"-135,0 0-62,0 0 27,0 0 37,0 0 19,3 0-20,-3 0-27,0 0-33,0 0-18,0 0-37,0 0-21,0 0-2,0 0-4,0 0-9,0 0 6,0 0 16,0 0-23,0 0-9,0 0 0,0 3-6,0 4-13,0 4 9,8 5 18,-1 5-5,-1 6 5,-1 2-18,-2 0 18,3 3 1,-5-3 9,3-2-9,-2-5 1,-2-2 5,2-6-6,-2-6-1,2-5-12,-1-2 3,2-1 2,-3 0-3,0 0 5,3 0 6,-3 0 1,0 0 6,0 0 8,4 0-2,3-8 0,3-3 2,0-4-3,5-1-12,-1 0 1,3 2-1,-5 2-1,-1 4-6,-2 4 6,1 2-9,1 2 4,0 0 4,1 0-17,1 0 9,5 0 4,-1 5 5,-3 3-7,0 0 2,-3 2 4,2 1-8,-4 3 5,0 1 5,2 1 2,-4 0 8,1 2-2,-1-4-8,-1 2 0,-5-1 0,1-2 1,-2-1-1,0 2 2,0-1 5,0 2 3,0 1-8,-2-1-1,-5 1 0,0 1 0,-2-1 7,-4 0-8,6 1 0,-6-3-2,2 0 2,-4-1 0,1 0-1,-3-3 2,-1 0 5,-3-4 11,0 0 9,0-6 8,-1 0-11,0 0-23,0-9-7,4-6-51,3-13-70,4 4-224,4 1-955</inkml:trace>
          <inkml:trace contextRef="#ctx0" brushRef="#br0" timeOffset="-38666.2633">1692 797 778,'0'0'193,"0"0"-38,0 0 13,0 0 40,0 0-43,0 0-29,0 0-35,-3-2-20,3 2-49,0 0-21,0 0-11,3 0-1,11 0 1,10 0 22,5 2 9,7 1 1,2-2-1,7 1-3,-2-2 6,-4 0-1,-4 0-17,-7 0-6,-10 0-9,-11 0-1,-7 1-47,0 5-121,-18 0-573</inkml:trace>
          <inkml:trace contextRef="#ctx0" brushRef="#br0" timeOffset="-28274.1652">2294 681 502,'0'0'270,"0"0"-118,0 0-24,0 0 1,0 0-33,0 0-1,0 0 11,0 1-17,0-1 0,0 0-10,0 0-6,0 2-15,0-2-24,0 0-21,0 0-7,0 0-5,0 0-1,0 0 0,0 0 0,0 1 1,0 1-1,4 1 2,3 2 11,-1 0-6,1-1-6,-2-1 0,2-1 10,0 1-10,-1-1 0,8 2 5,0 1-4,4 2-1,4 0 11,2-1-2,1 0 15,7 0 4,-1-2 14,2 0-11,-2-3 4,-3 2-5,-4-1 4,-9-1-10,-5 1-3,-7 0 2,-3 0-24,0-2 0,0 2-16,-13 5-44,-6-2-192,-5-2-1249</inkml:trace>
          <inkml:trace contextRef="#ctx0" brushRef="#br0" timeOffset="-29075.1418">2330 800 614,'0'0'158,"0"0"-95,0 0-50,0 0-3,0 0 45,0 0 84,0-3-26,0 1-41,-1 2 15,-1 0 26,2-2-8,0 2-6,0-1-15,0 1-9,0-2-8,0 2 12,0-1-2,0 1-6,0 0-3,0-2 15,0 2-20,0 0-12,0-2-13,0 2-14,0 0-12,0 0-3,0 0-9,-2 0-2,2 0 1,-2 0-20,1 0 7,1 0 4,-3 2 9,3 6 1,-1 4 7,1 3 2,0 2-8,0 5-1,0 0 0,0 3 0,0-1-1,0-2-6,0-4-2,0-2 3,0-1 6,0-3-15,0-3-4,0 1-1,0 0 6,0-1 8,0-3-2,0 0 7,0-1 0,0-1 1,0-2-9,0-2 3,0 0-16,0 0-23,0 0 16,0 0 8,0 0 15,0 0 6,0 0 0,0 0-1,0-4 0,4-3 1,1-1-6,4-1-15,-2-3-18,4 2 3,-1 2 17,-2 0 18,3 3-5,-1 1 5,-3 2 0,2 0 0,-1 0 0,-1 0 1,1-1 0,2 3 0,1 0 0,-1 0 0,5 0 1,-1 3 0,-1 5 26,4 2-15,-5 0 2,1 0 0,-2-2-12,4 1 7,-2 0-8,1 1 1,-3 3 4,3-5-6,-4 2-1,-2-1 0,-2-3 1,-2 0 2,-3 0 8,2-1-1,-2-1-8,1 3 1,2 1-1,-4 4 7,0 0-8,0 2 1,0 1-1,0-2 1,0-2 0,0-3-1,0-3 1,0 0 1,0-1-2,0 0 0,0 3 1,-3-1-1,-1 4 2,-4-2-2,2 1 1,-1-1-1,0-3-1,2 0-6,-4-2 1,-1-1 6,-2-1 1,-2-1-1,-7 0 1,3 0 15,-6 0-3,-1 0-5,0 0 11,-2 0-2,6-6-5,-1-1-6,5 4-6,3 1-25,0 2-54,3 0-245,4 0-815</inkml:trace>
          <inkml:trace contextRef="#ctx0" brushRef="#br0" timeOffset="-2927.6839">1897 1674 844,'0'0'256,"0"0"-147,0 0 9,0 0 58,0 0-16,0 0-62,0-12-37,0 9-17,0-1 6,0 4-3,0-4-6,0 2 17,0 0 4,0 2 3,0 0-16,0 0-12,0 0-9,0 0-27,0 0-1,0 0-11,0 0-8,0 0-9,0 8-18,-4 4 43,-1 6 3,2 6 7,-1 4 1,1 1-8,0-3 9,2-4-9,1-2 0,0-5 0,0-5 0,0-2-9,0-3 8,0-3-12,0-1 4,0-1 8,0 2 1,0-2-16,0 0-5,0 0-5,0 0 17,0 0 7,5 0-39,4-7 22,6-1 18,-1 0 1,3-1 0,-3 2 1,1 3 0,-1-1-1,1 2 1,-2 1-1,1-1 1,-3 3-1,6 0-1,-5 0 1,2 0 0,0 0 0,-4 7-7,1 2-3,-1 3 10,1 1 0,-1 0 3,-2 2-1,1-2-2,-4 0 11,-1-1-11,-2-3-1,-2 2-4,0 0 5,0 0 11,0 0 1,0 0-12,0 0 7,0-3 0,0 2-7,0 0 1,0 1-1,-4 4 0,-2-1-7,2 3 7,-4 1 0,-1-1 0,-1-1-1,-1-1-6,-1-2 6,-2-2-5,-3-1 6,-1-2 0,-2 0 2,-2-1 23,-2-1-2,0 0-13,-1-3-10,0-2-34,1-1-67,2-6-256,9-9-611</inkml:trace>
          <inkml:trace contextRef="#ctx0" brushRef="#br0" timeOffset="-2349.2582">1948 1636 867,'0'0'119,"0"0"-100,0 0 1,0 0 87,0 0 45,0 0 26,0 0-31,0-8-30,0 8-50,0 0-36,15 0-15,6 0-3,8 0 31,6 0 7,6 0 6,-1 3 5,3 3-11,-1 6-14,-4 1-2,-3 1-24,-4-2-11,-8 2 0,-6-3-49,-6-3-211,-11-5-533</inkml:trace>
          <inkml:trace contextRef="#ctx0" brushRef="#br0" timeOffset="-8286.6438">2369 1811 773,'0'0'211,"0"0"-69,0 0-25,0 0 2,0 0 17,0 0-25,0 0 4,0 0-38,0 0-20,0 0-4,0 0-5,0 0-8,0 0 4,0 0-6,0 0-29,0 0 1,0 0-3,0 0-1,0 0-4,0 0 8,0 0 8,0 0 4,3-3-6,1-5-9,3-4-6,0 1 0,3-4 0,3 2 0,-2-2-1,1-2-1,1 3 1,-2-4 1,0 1 1,-2 1-1,-2 1 0,1 2 0,-4 2-1,0 3 0,-2 2 1,2 4-1,0-4 2,-4 3-1,3-2 7,1 0-8,-1 1 0,1-2 0,2 2 0,-1 0 0,-2 0-4,1 0 4,-2 3 2,0-2-1,-2 3-1,2 0 1,-2 0 0,0 0 0,0 0 12,0 0-13,0 0 0,0 0-20,0 3 6,0 6 14,0 1 5,0 5-3,4 5 8,-3 1-2,1 4 3,-2 0-10,0 4 0,4-2 9,-1 3-4,-3-2-5,4 2 1,0-1-1,-2 0-1,-1-1 2,2-2-2,-2-1 0,-1-4 1,0 1-1,0-3 1,0 2-1,0-1 7,2-2-8,-1 1 1,2-1 0,-2-4 0,1-1 1,0-3-1,0-2 6,-2-3-6,1-3 0,-1 0 0,0-2 0,0 0-15,0 0-54,0 0-122,0 0-375</inkml:trace>
          <inkml:trace contextRef="#ctx0" brushRef="#br0" timeOffset="-45556.485">1580-67 1172,'0'0'323,"0"0"-144,0 0-119,0 0-29,0 0-1,0 0 11,0 0 3,70-8 6,-36 5-4,5-1-4,-3 3-10,2 1-14,-2 0-12,-5 0-6,-7 0-80,-8 0-117,-12 0-309</inkml:trace>
          <inkml:trace contextRef="#ctx0" brushRef="#br0" timeOffset="-45918.2779">1484-392 1045,'0'0'336,"0"0"-60,0 0-51,0 0-70,0 0-61,0 0-29,0 0-33,-4-2-8,4 0-15,0 2-9,0 0-16,8 0-11,8 0 25,6 0 2,6 0 2,2 0 7,1 0-8,0 0 0,-3 0 0,-3 0-1,-7 0 2,-4 0 4,-4 0-6,-7 0-1,-1 0 1,-2 0 0,0 0 0,0 0-2,0 0-8,0 3-4,0 4 14,0 2 7,0 5-7,2 3 2,-2 5 7,1 6 1,2 3 5,-3 5-8,3 2-5,1-1-1,-1-3 1,5 1-1,-2-4 0,-3 1 5,1-3-1,-1 0-4,1-1-1,-3-2 1,3-3 0,-2-1 6,2-6-5,-3-3-2,1-1 0,0-4 0,-2 0-7,0-2-50,0 3-74,0-4-105,0-3-298,0-2-688</inkml:trace>
          <inkml:trace contextRef="#ctx0" brushRef="#br0" timeOffset="-53900.155">699-672 208,'0'0'120,"0"0"41,0 0 30,0 0-2,0 0-42,-14-23-27,10 18-36,0-1-24,-2 0-21,5-1-20,-2 0-2,0 2-5,2 1 6,1 2 30,-2 0 45,2 0 22,-2 2-10,0-2-30,-2-2-9,3 1-8,1 0-5,-2-1 4,2 3-13,-1-1-3,1 2 4,0 0 25,0 0-15,0 0-30,0 0 3,0 0-8,-3 0-20,3 0 0,-1 0-16,-1 0-9,2 0-2,0 5 11,0 3 16,0 4 6,0 2 3,0 3 6,0-1-5,0 4-2,0-1 0,0 6-8,0 1-1,0 2 1,6 0 1,1-2-1,-2-3 2,-2-5 6,1-5-8,-1-6-6,1-3 6,-2-3-16,0-1-1,0 0 9,-2 0 8,4 0 7,-1 0-7,1 0 0,5-1 7,0-3-7,4-1 8,-2 0-7,7-2 4,0 2-5,2-1 0,2 0-1,-1 3 1,3 0 0,-2 2-1,-2-1 2,6 0-2,-5 1 1,2-1 0,0 2-1,1-1 0,0-1 0,-3 0 2,5 1 0,-2-1 3,-3-2-3,1 1-1,-2 0 0,2 0-1,2 0 1,4 0-1,0 1-4,1 0 4,-1 2-6,3 0 7,-2 0 0,-4 0 1,3 0 4,-3 0-5,-1 0 1,3-1-1,-1 1 1,-1 0-1,2 0 1,-3 0-1,-2 0 0,3 0 0,-3 0-1,1 0 1,2-4 1,0 0-1,0-2 0,-1 0 1,4 1-1,-7 3 0,1 2-6,-2 0-9,-2 0 3,4 0 12,-2 0 0,2 0 1,0-1-1,-2-2 0,5-1 0,-4 2-17,-3 2 1,-1 0 0,-7 0-3,1 0 7,-4 0 11,1 0 0,-2 0 1,-2 0 0,-1 0-1,0 0 1,-1 0 0,-2 0 0,2 0 0,-2 0 1,0 0-1,0 0 8,0-1 5,0 1 17,0-4 12,0 1-6,1-3-21,-1-1-15,0-3 1,3 2 6,-3-3-7,0 1 0,0-3-1,0 0 1,0-1-1,0-1-8,0 5 8,1-2-12,-1 6-11,0 3 3,0 3-34,0 0-29,0 6-70,-7 9-215,-4-5-683</inkml:trace>
          <inkml:trace contextRef="#ctx0" brushRef="#br0" timeOffset="-46774.8064">863 11 796,'0'0'120,"0"0"-52,0 0-19,0 0 38,0 0 14,0 0 31,0 0 6,4-1-16,0-6-20,-1-1-19,2 0-40,2-1-21,-1 0-2,-2 1-4,3-2-7,3-1-7,-2-3-1,2 0 6,0-3-6,1-3-1,4-1 1,-2-3 1,-1 0-1,-3-3 5,2 1-6,0 3 2,-4-1-1,0 2 1,-1 3-1,2 2 0,-5 2 5,1 4-5,-1 4 0,-3 4 24,0 1-11,4 2-6,-4 0-8,0 0-6,0 0-10,0 4-15,4 5 15,-1 3 16,3 4 0,-2 2 8,-1 5-7,-1 5 15,0 2-6,-2 3 0,0 1-8,0 0 15,0-1-15,0 0 12,0-2-8,4 0-5,-1-1 0,1 1 0,1 1 11,-2-2 5,0-2-4,0-3-4,1-6-3,-4-3-5,3-4 0,0-4-1,0-4-13,5-4-88,-4-4-182,2-11-458</inkml:trace>
          <inkml:trace contextRef="#ctx0" brushRef="#br0" timeOffset="-44889.6824">9 46 1013,'0'0'350,"0"0"-75,0 0-94,0 0-36,0 0-38,0 0-29,0 0-36,-9-28 0,9 27-11,0 1-22,0 0-9,4-2 0,10 2 1,4 0 15,8 0-1,5 0-7,7 0-1,5 0-5,3 0-1,2 0 0,-5 0 0,-8 0 11,-7 0 6,-10 0-7,-7 3-11,-7 1-1,-1-1-28,-3 2-119,-15-1-157,-3-2-884</inkml:trace>
          <inkml:trace contextRef="#ctx0" brushRef="#br0" timeOffset="2441.8166">2611 2841 912,'0'0'208,"0"0"-118,0 0 65,0 0 14,0 0-18,0 0-43,0 0-31,0-5-15,0 3 29,0 2-2,0-2-21,0 2 7,0-2-14,0 2-27,0 0-15,-2 0-14,-2 0-5,3 0-18,-2 2-9,0 7 24,-1 7 3,1 2 1,-1 3-1,-1 4-2,2 2 1,-3 6 0,-2 0-2,5 1-3,-1 1-3,2-4-9,1-4-1,-2 0 18,3-8-14,-1-2-1,1-5 16,0-4-9,0-3 8,0-4-1,0-1 1,0 0-6,0 0 7,0 0 0,0 0 0,0 0 8,0 0 9,0 0-4,4 0-6,3 0-7,7 0 1,4 0-1,3 0 1,6-3 0,-2-3-1,7 2 0,-4-1 1,5 2 0,-3 1 0,-5 2-1,-1 0-6,-5 0 5,-4 3-1,-2 3-8,-4-4 1,-4 0-28,-5-2-129,0-4-36,0-10-125</inkml:trace>
          <inkml:trace contextRef="#ctx0" brushRef="#br0" timeOffset="9657.1752">3013 2886 1099,'0'0'232,"0"0"-100,0 0-19,0 0-21,0 0-19,0 0-13,-5-3-21,3 0 18,-2 1 39,3 0 5,-1 1-14,-2 1-2,4-2-29,0 2-35,0-2 3,0 0-3,0 2-20,0-2 14,0 2-9,-3 0-5,3 0 15,0 0-14,0 0 11,0 0-12,0 0 0,0 0 4,0 0-5,0 0 0,0 0-1,0 0-2,0 0 3,0 0-2,0 0 1,0 0-17,3 0-27,7 0 35,1 0 8,4 0 3,2 0-1,5 0 1,-2 0-1,0 0 0,0 0-1,0 0-1,-2 0 1,0 2 0,-1 0 1,-3 0-7,-1-2-2,-4 0-2,-2 2-1,-1-2 12,-2 0 0,-1 1-1,1-1 1,-4 0 0,0 0 0,3 0 0,-3 2 1,0-2-1,0 0-1,0 2 1,0-2-10,0 1-5,0 1 4,0-1 10,0 1 0,0 0-12,0 5-2,0 0 14,0 5 1,0 3 7,0 1-7,0 2 1,0 0 6,0 2 1,0-2-7,-3 0 1,3 0 5,-4 2-7,1-1 0,0 3 0,2-1-6,1 0 6,0 1 2,0-3-2,-2 0 0,2-2 0,0 0 0,-2-1 0,0 1 0,1 0 5,1 3-5,0 1-1,0-1 1,0-1-1,0-2 7,0 0-4,0-5-1,0 2 0,0-3-1,0 1-1,0 1 1,0 0 2,0 1-1,0 1 0,0-3-1,0 3-1,0-3-53,0-1-125,-6-7-329</inkml:trace>
          <inkml:trace contextRef="#ctx0" brushRef="#br0" timeOffset="2832.3672">2805 3040 1258,'0'0'228,"0"0"-59,0 0-19,0 0-42,0 0-49,0 0-4,0 0-31,0 12-11,0 7 11,0 6 8,0 6 12,0 5-11,0 0-11,0 2-13,0-1 9,0-1-8,0-3-4,0-3-6,0-6-18,0-1-135,0-8-177,0-8-887</inkml:trace>
          <inkml:trace contextRef="#ctx0" brushRef="#br0" timeOffset="10341.4068">3119 3204 1011,'0'0'220,"0"0"4,0 0-56,0 0-80,0 0-40,0 0-23,0 0-8,-4 0-5,4 2-3,0 1 5,6 0 4,6 2-5,5-1-1,3 0-6,6 0 4,2-4 9,4 0 7,6 0 40,-2 0-1,-1 0-11,-4 0-16,-9 0-17,-1 4 10,-6 0 9,-2 0-12,-6 2-28,0 6-4,-4-5-134,-3-2-432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7:23.4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F0B16D-5623-4550-8A80-BEF7A6DC1A44}" emma:medium="tactile" emma:mode="ink">
          <msink:context xmlns:msink="http://schemas.microsoft.com/ink/2010/main" type="inkDrawing" rotatedBoundingBox="1998,15894 4838,15696 4845,15794 2005,15991" semanticType="underline" shapeName="Other">
            <msink:sourceLink direction="with" ref="{A7B404D0-F703-4704-BBC7-C161D4B30608}"/>
          </msink:context>
        </emma:interpretation>
      </emma:emma>
    </inkml:annotationXML>
    <inkml:trace contextRef="#ctx0" brushRef="#br0">1255 4733 1104,'0'0'364,"0"0"-174,0 0-35,0 0-6,0 0-39,0 0-45,0 0-22,-4 0-18,4 0-21,0 0-4,0 4-12,9 2 9,7 3 3,8-1 27,2 1 2,5-3 4,4 0-3,-2-3-5,2-2-13,0-1-5,0 2 6,-3-2-11,3 0 10,1 0-3,1 0-2,-1 0 2,2 0-2,2 0 1,1-3-1,-5-3 1,3 5-8,-4-1 12,-4 2-12,-2 0 2,-1-1-1,1-1 5,2-1-4,0-3 7,4 1 1,-3-2-1,4 2 0,-1 0 0,-2 4-9,-2-1 1,-4 1 0,5 1 1,-7-4 4,4 0-5,-2 1 0,4-3-1,1-1 1,0 0 0,0 1-1,0 1 1,0 4-1,2-1 0,-4 2-6,0 0 6,-4 0 1,2 0 0,-4 0-1,1 0 0,0 0-1,1-2 1,1 0-1,3 0 1,-1-1-1,2 2 1,-2-2 0,0-1 0,-2 0-1,1-1-13,-5-2 3,-1 4 5,0-1 0,-4 1 5,4 3-8,-1-1 8,2 0 1,-1-3 0,-1-1 0,0-1 6,-2-3-5,1 4-1,1 0 0,0 4 0,3 1-6,1 0 6,4 0-1,-1 0 1,1 0 1,-2 0 7,1 0-8,-3-2 1,3-1 0,-3 1-1,2 2 0,-1 0 0,1 0-1,-2 0 0,-1 0 1,-2 2 1,0-2-1,-4 0 0,2 0 9,2 2 3,-1-1-5,2 2 3,-1 1 1,-1 0 4,0-2 20,-3 0-17,-4-2-10,1 0-7,-5 0 11,-2 0-11,-6 0-1,-2 0-14,-13 4-71,-12 2-238,-7-3-1333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7:22.1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86D561-5D42-46C6-976F-CC38169FE3E2}" emma:medium="tactile" emma:mode="ink">
          <msink:context xmlns:msink="http://schemas.microsoft.com/ink/2010/main" type="writingRegion" rotatedBoundingBox="2623,14874 5440,14955 5360,17761 2543,17681"/>
        </emma:interpretation>
      </emma:emma>
    </inkml:annotationXML>
    <inkml:traceGroup>
      <inkml:annotationXML>
        <emma:emma xmlns:emma="http://www.w3.org/2003/04/emma" version="1.0">
          <emma:interpretation id="{C808C7C3-1C7E-4085-82BC-BE0F1BA6E8E6}" emma:medium="tactile" emma:mode="ink">
            <msink:context xmlns:msink="http://schemas.microsoft.com/ink/2010/main" type="paragraph" rotatedBoundingBox="4260,15744 2588,15632 2642,14823 4314,149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2DDF8F-759E-4754-B43F-4E6D9B6B29F5}" emma:medium="tactile" emma:mode="ink">
              <msink:context xmlns:msink="http://schemas.microsoft.com/ink/2010/main" type="inkBullet" rotatedBoundingBox="3040,15326 2610,15297 2612,15270 3042,15299"/>
            </emma:interpretation>
            <emma:one-of disjunction-type="recognition" id="oneOf0">
              <emma:interpretation id="interp0" emma:lang="sl-SI" emma:confidence="0">
                <emma:literal>-</emma:literal>
              </emma:interpretation>
              <emma:interpretation id="interp1" emma:lang="sl-SI" emma:confidence="0">
                <emma:literal>.</emma:literal>
              </emma:interpretation>
              <emma:interpretation id="interp2" emma:lang="sl-SI" emma:confidence="0">
                <emma:literal>T</emma:literal>
              </emma:interpretation>
              <emma:interpretation id="interp3" emma:lang="sl-SI" emma:confidence="0">
                <emma:literal>]</emma:literal>
              </emma:interpretation>
              <emma:interpretation id="interp4" emma:lang="sl-SI" emma:confidence="0">
                <emma:literal>I</emma:literal>
              </emma:interpretation>
            </emma:one-of>
          </emma:emma>
        </inkml:annotationXML>
        <inkml:trace contextRef="#ctx0" brushRef="#br0">1896 4139 143,'0'0'922,"0"0"-783,0 0 24,0 0-14,0 0-25,0 0-41,0 0 7,-24-14-19,20 12-4,0 1-5,4-1-2,0 2-9,0 0 8,0 0-4,0 0-18,0 0-17,0 0-15,0 0-5,0 0-9,0 0-6,8 0 9,6 0 6,4 2 1,2 3 0,8-1-1,3 2 0,3-4 1,4 0 7,4-2 8,3 0-1,-6 0 7,0 0-6,-8 0 8,-8-2-18,-9 1 3,-8 1-9,-6 0-71,-3 0-182,-15 0-666</inkml:trace>
      </inkml:traceGroup>
      <inkml:traceGroup>
        <inkml:annotationXML>
          <emma:emma xmlns:emma="http://www.w3.org/2003/04/emma" version="1.0">
            <emma:interpretation id="{A7B404D0-F703-4704-BBC7-C161D4B30608}" emma:medium="tactile" emma:mode="ink">
              <msink:context xmlns:msink="http://schemas.microsoft.com/ink/2010/main" type="line" rotatedBoundingBox="4260,15744 3318,15681 3371,14872 4314,14935">
                <msink:destinationLink direction="with" ref="{12F0B16D-5623-4550-8A80-BEF7A6DC1A4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BD9BE77-D4BE-4326-AE3E-9BCCC4C229A0}" emma:medium="tactile" emma:mode="ink">
                <msink:context xmlns:msink="http://schemas.microsoft.com/ink/2010/main" type="inkWord" rotatedBoundingBox="4260,15744 3318,15681 3371,14872 4314,14935"/>
              </emma:interpretation>
              <emma:one-of disjunction-type="recognition" id="oneOf1">
                <emma:interpretation id="interp5" emma:lang="sl-SI" emma:confidence="0">
                  <emma:literal>se</emma:literal>
                </emma:interpretation>
                <emma:interpretation id="interp6" emma:lang="sl-SI" emma:confidence="0">
                  <emma:literal>e</emma:literal>
                </emma:interpretation>
                <emma:interpretation id="interp7" emma:lang="sl-SI" emma:confidence="0">
                  <emma:literal>I</emma:literal>
                </emma:interpretation>
                <emma:interpretation id="interp8" emma:lang="sl-SI" emma:confidence="0">
                  <emma:literal>Te</emma:literal>
                </emma:interpretation>
                <emma:interpretation id="interp9" emma:lang="sl-SI" emma:confidence="0">
                  <emma:literal>(3</emma:literal>
                </emma:interpretation>
              </emma:one-of>
            </emma:emma>
          </inkml:annotationXML>
          <inkml:trace contextRef="#ctx0" brushRef="#br0" timeOffset="-6845.8397">3439 3905 1064,'0'0'323,"0"0"-238,0 0-32,0 0 35,0 0 22,0 0-32,0 0-15,0 107-9,0-68 10,0 5 6,0 7 3,0 6-6,0 4 1,0 1 11,0-2-30,0-5-26,3-6-12,0-7-6,1-13-5,-1-11-29,-3-18-136,0-12-344,0-17-654</inkml:trace>
          <inkml:trace contextRef="#ctx0" brushRef="#br0" timeOffset="-998.8872">2611 4020 861,'0'0'231,"0"0"-146,0 0-33,0 0 3,0 0 31,0 0-11,-2-35-3,2 31-17,0 0 19,0 0 2,0-1-3,0-2-16,0 2-10,0-1-27,0-2-12,0 1-7,2-3-1,5-1 0,0-3 1,1-1-1,1 3 1,-2-3-1,2 2 1,-3 2 8,5 2 8,-5 1-6,1 2-10,0 0 5,1 3-3,2 0-3,1 0 0,2 3-8,-1 0 2,2 0 0,0 4-4,0 8 10,-3 1 21,-2 2-11,-5 1 0,-3 1-1,-1 2 4,0 3-7,0-1-5,-5 2 6,-8 2-5,1-1-2,-3-2 6,0-5-6,3-2 0,3-4-2,1-6-10,1-1 4,7-2 8,0-2 6,0 0 8,0 0-7,0 0-7,0 0 0,0 0 6,0 0-6,0-2 0,7-7-6,7-1 6,-2 1 1,2-3 0,3 2 0,1 1 1,-1 2-2,-3 2 1,0 2 6,1 2 5,-2 1 1,-2 0-2,3 0-4,-1 0 5,-1 4-3,-2 1-8,1 0-1,-4 2 0,3-1 0,-3 2 0,-2 2 0,2 1 7,-1 1-6,-2-1 6,-1 1 1,3 1-2,-5-3-5,2 1 12,-3-3 5,0-1-2,0 0-3,0-2 0,0 1-7,0 1 6,0-1-4,0 3-7,0-3 1,0 2 0,0-1-1,-4 1 0,2 0 1,-2 0-1,4 2 0,-3 0-1,-1 1 0,4-2 1,0 0-1,0 0 2,-2-4-1,0 0-1,2 0 0,-2-1 1,1 5 1,-2-1-2,0 3 1,-1 1-1,0-1 1,1 1-1,-1-3 1,1-1 0,1-1 0,-1 0-1,0 0 0,0-1 0,-4 2-2,3 1-7,0-1 9,-2-1 0,-1-3 0,2 1 1,-2 0 0,-2 0 7,1 2-8,-2-1 1,-1 2 1,-2 2 10,-3-2-4,-3 0 0,-3-3 21,1-2-5,-5-3-6,-1 0 10,3 0-6,-1 0-1,7-2-2,0-3-7,1 1-1,4-1-11,2-3-20,4-9-103,2 3-220,1-3-667</inkml:trace>
          <inkml:trace contextRef="#ctx0" brushRef="#br0" timeOffset="-7244.1438">3248 3759 1001,'0'0'249,"0"0"-117,0 0 25,0 0-14,0 0-16,0 0-22,0-2-24,0 0 3,0 2-4,0-2-9,2 2-8,-2 0-14,0 0-12,0 0-1,0 0-9,0 0-10,0 0-17,0 0-7,0 0-6,0 4-4,0 7 17,0 5 9,0 4 0,0 3-8,0 3-1,0 3 0,0 3-1,-4 2 1,3 1 0,-2-1 1,3-3 0,-1-2 6,-1-4-7,-2-4-1,1-5-2,1-2 3,-1-3-2,0-3 1,2-3-5,1-1 6,0-2 0,0-2-10,0 0-2,0 0-7,0 0-10,1 0 19,10 0 10,4 0 2,4-4 8,2 1-10,5-1 6,2 3-4,4-2-1,-1 1 0,-4 0 0,-1 2 0,-2 0 1,-5 0-2,-2 0 0,-7 0-11,-2 5-112,-6-3-64,-2-2-125,0 0-582</inkml:trace>
        </inkml:traceGroup>
      </inkml:traceGroup>
    </inkml:traceGroup>
    <inkml:traceGroup>
      <inkml:annotationXML>
        <emma:emma xmlns:emma="http://www.w3.org/2003/04/emma" version="1.0">
          <emma:interpretation id="{179007F6-5F5F-4FC1-9B70-84050CDC266D}" emma:medium="tactile" emma:mode="ink">
            <msink:context xmlns:msink="http://schemas.microsoft.com/ink/2010/main" type="paragraph" rotatedBoundingBox="3519,16149 5327,16283 5275,16983 3467,168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322BCE-779D-4888-A29C-C0AB829DFCD9}" emma:medium="tactile" emma:mode="ink">
              <msink:context xmlns:msink="http://schemas.microsoft.com/ink/2010/main" type="line" rotatedBoundingBox="3519,16149 5327,16283 5275,16983 3467,16849"/>
            </emma:interpretation>
          </emma:emma>
        </inkml:annotationXML>
        <inkml:traceGroup>
          <inkml:annotationXML>
            <emma:emma xmlns:emma="http://www.w3.org/2003/04/emma" version="1.0">
              <emma:interpretation id="{07A8314F-D6E7-4798-A7EC-07E61A980105}" emma:medium="tactile" emma:mode="ink">
                <msink:context xmlns:msink="http://schemas.microsoft.com/ink/2010/main" type="inkWord" rotatedBoundingBox="3519,16149 5327,16283 5275,16983 3467,16849"/>
              </emma:interpretation>
              <emma:one-of disjunction-type="recognition" id="oneOf2">
                <emma:interpretation id="interp10" emma:lang="sl-SI" emma:confidence="0">
                  <emma:literal>138</emma:literal>
                </emma:interpretation>
                <emma:interpretation id="interp11" emma:lang="sl-SI" emma:confidence="0">
                  <emma:literal>1 38</emma:literal>
                </emma:interpretation>
                <emma:interpretation id="interp12" emma:lang="sl-SI" emma:confidence="0">
                  <emma:literal>1 388</emma:literal>
                </emma:interpretation>
                <emma:interpretation id="interp13" emma:lang="sl-SI" emma:confidence="0">
                  <emma:literal>1 388</emma:literal>
                </emma:interpretation>
                <emma:interpretation id="interp14" emma:lang="sl-SI" emma:confidence="0">
                  <emma:literal>13 8</emma:literal>
                </emma:interpretation>
              </emma:one-of>
            </emma:emma>
          </inkml:annotationXML>
          <inkml:trace contextRef="#ctx0" brushRef="#br0" timeOffset="6067.4208">3425 5232 823,'0'0'344,"0"0"-227,0 0 3,0 0-2,0 0-22,0 0-29,0 0-25,0 0 11,0 0 7,0 0-13,0 0-12,0 0 15,0 0 0,0 0 5,0-1-14,0-2-4,0-2-10,0-1-14,0-1-6,0-2 1,0-1-7,0-4 9,0-4-9,0 0 0,0-2-1,9 0 0,-1 3 0,0 3 0,2 3 1,-3 4-1,0 4 0,0 0-9,3 3 9,1 0-1,1 0-1,1 0 1,4 0-5,-3 3-3,-2 6 7,-2-1-3,0 3 5,-4 1 18,-2 4 2,-4 0-3,0 4 15,0 1-7,-6 4-10,-8 3-6,0 0-9,-4 3-12,0 0 4,0-2-2,2-1-2,1-4 12,4-9-14,4-5-12,4-5 18,3-3 7,0-2-13,0 0 13,0-2 1,0-8 12,8-3-6,2-1-5,3 0 21,1-2-2,1 3 5,-1 1 1,0 3-8,3-1-3,1 2-9,0 1-5,-1 1-1,1 2 0,-1 2 1,-2 2 0,0 0-2,0 0 1,0 4 0,-3 7 0,1 1 0,-2-1 1,0 3 9,-1 0-9,-2 1-1,-2 0 1,-2 1 1,-1 0-1,-3 2 12,0 0-12,0 1 1,0 1 0,0 1-1,0-2-1,0 1 1,0-3 0,0 2-1,0-3 0,0-1 0,-4 2-1,1-4 0,-5 5 1,-1-4-6,-3-1 6,-7 0 1,-4-4 12,-8-3-2,-9-4-10,-4-2 9,-6-7-10,-11-30-64,12 2-173,11 1-471</inkml:trace>
          <inkml:trace contextRef="#ctx0" brushRef="#br0" timeOffset="8709.0224">2745 5353 485,'0'0'254,"0"0"-103,0 0 58,0 0-2,0 0-11,0 0-58,0 0-4,0 0 0,0 0-7,0 0-39,0 0-5,0-2-17,0 2-27,0-2-22,0 2-11,0-3-6,4-2-5,3-3 4,4-2 1,2-6 0,2-3 0,-1-2 0,3-3 1,0-2 0,-3-2 0,0 1 5,-3 3-6,0 1 1,-4 3-1,0 3 1,1 5-1,-5 2 1,1 3-1,-1 1 0,0 1 0,0 2 0,-1-1 0,0 3 0,-2-1-1,0 2 0,0 0-6,0 0 5,0 0-5,0 0-3,0 0-7,0 0-18,0 0-14,0 8 43,0 4 6,0 2 8,0 8 0,0 2-7,0 6 7,0 2-8,0 3 8,0 1-8,0-1 0,0 1 1,0-2 1,0 2 4,0 3 5,7 1 1,0 2 13,1-1-1,1 0-2,0-5 3,-3-7-5,-1-7-14,-3-7 0,-2-7 1,0-3-1,0-3-6,0 1 8,0-2-8,0 1-2,4-2-36,-1-2-95,3-9-335</inkml:trace>
          <inkml:trace contextRef="#ctx0" brushRef="#br0" timeOffset="11811.136">4439 5141 781,'0'0'221,"0"0"-138,0 0 25,0 0 89,0 0-6,0 0-60,0 0-17,0 0 0,0 0-33,0 0-14,0 0-13,0 0-8,0 0-18,0 0 0,0 0 9,0 0 15,-4 0-31,-3 0-10,-2 0-9,-2 0-1,0 0 8,0 0-8,-2 0 0,-1 0-1,-1 0 0,1 0-1,-3 0-5,3 0 0,-1 0 6,2 0-2,5 0 1,-2 5 1,3-2 1,0 3-1,-4 1-1,4 1-18,-3 6 19,2-1 0,-2 1 1,2 3-1,-2-2 0,6-1 0,1-1-6,0 1 5,2-1-11,1-2-4,0-1 2,0 0 1,4-2 3,-1-2-5,8-2 15,-1-1-6,2-1 6,2-2 1,3 0 8,1 0-3,-1 0 2,1 0-8,-1-4 1,-2 1 1,-2-2 5,4 2 2,-5 0-2,-1 1-6,2 2 1,0 0-2,2 0-6,-1 0-2,-3 8 7,6 2 1,-6-2 6,-1 2-6,1-1 0,-4 1-1,4-1 0,-4 2 0,1 2 0,-1 2 0,-1 0-8,-3 0 9,-1 0 0,-2-2-6,2 2 4,-2-4 2,0 2 0,1-2 1,-1 3 0,0-3 0,0 1 0,0-1-1,0-1-6,0 0 5,0-1 1,0 1-1,-5-1-5,-1 1-13,2-2 8,-4 0-5,1-3-11,-2 2 1,-2-1-2,0-1 7,0-1 11,-3 0 0,1-1-4,-4-1 14,2-2 0,1 0 0,-3 0 0,3 0-1,2 0-1,1-6-8,1 0 10,0 0 7,0 0-7,2-1 1,-2 0-1,2-1 0,2 0 1,-2-2-1,2 0 0,-1-3-19,0-3 10,2 0-6,-1 2 0,1 1 4,3 3 4,1 4-1,1-1 8,0 2 0,0 0-1,0-1 1,7-2-1,4-3 1,0 2 0,-1-5-1,8 2 1,0-3 0,-1 1 0,1 1-1,-1 2 1,-5 3-1,1 0 0,-2 2 0,-1-4 1,-3 1 1,1-2 0,-1 1-1,-1 0 1,2-2 0,-1 4-1,-1-1 1,-1 1 6,-2-1-6,1 3 6,-2-2-6,2 2 0,-3-3 5,1 1-5,0-2 0,1 1 7,0-1 1,-3 1-8,0-1 8,0 1 10,0-3 2,0 2-9,0 0 8,-6-1 8,2 0-3,-1 3-16,-1 2-7,1 1-2,-2 5-16,-2 0-19,-2 0-47,-7 8-46,3 7-107,-1 0-411</inkml:trace>
        </inkml:traceGroup>
      </inkml:traceGroup>
    </inkml:traceGroup>
    <inkml:traceGroup>
      <inkml:annotationXML>
        <emma:emma xmlns:emma="http://www.w3.org/2003/04/emma" version="1.0">
          <emma:interpretation id="{88E6E683-482B-4258-BFB4-711AFB3C66EF}" emma:medium="tactile" emma:mode="ink">
            <msink:context xmlns:msink="http://schemas.microsoft.com/ink/2010/main" type="paragraph" rotatedBoundingBox="2989,17066 5378,17134 5360,17761 2971,17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B16C5E-BC50-4329-8A61-F06E26DFB1B2}" emma:medium="tactile" emma:mode="ink">
              <msink:context xmlns:msink="http://schemas.microsoft.com/ink/2010/main" type="inkBullet" rotatedBoundingBox="2979,17419 3352,17430 3351,17450 2978,17440"/>
            </emma:interpretation>
            <emma:one-of disjunction-type="recognition" id="oneOf3">
              <emma:interpretation id="interp15" emma:lang="sl-SI" emma:confidence="0">
                <emma:literal>-</emma:literal>
              </emma:interpretation>
              <emma:interpretation id="interp16" emma:lang="sl-SI" emma:confidence="0">
                <emma:literal>#</emma:literal>
              </emma:interpretation>
              <emma:interpretation id="interp17" emma:lang="sl-SI" emma:confidence="0">
                <emma:literal>T</emma:literal>
              </emma:interpretation>
              <emma:interpretation id="interp18" emma:lang="sl-SI" emma:confidence="0">
                <emma:literal>=</emma:literal>
              </emma:interpretation>
              <emma:interpretation id="interp19" emma:lang="sl-SI" emma:confidence="0">
                <emma:literal>m</emma:literal>
              </emma:interpretation>
            </emma:one-of>
          </emma:emma>
        </inkml:annotationXML>
        <inkml:trace contextRef="#ctx0" brushRef="#br0" timeOffset="57351.1752">2241 6259 1249,'0'0'200,"0"0"-103,0 0 15,0 0 5,0 0 7,0 0-17,0 0-19,-10 7-16,10-7-29,0 0-21,0 0-22,0 0-13,1 4 3,12-1 2,9 2 8,5-5 0,8 4 19,5-4 21,2 0 12,3 0-11,-3 0-13,-6 0-11,-5 0-17,-7 0 0,-9 0-67,-15 0-128,0 3-306,-4 0-870</inkml:trace>
      </inkml:traceGroup>
      <inkml:traceGroup>
        <inkml:annotationXML>
          <emma:emma xmlns:emma="http://www.w3.org/2003/04/emma" version="1.0">
            <emma:interpretation id="{10BB9D42-D865-4E13-97E3-DFE83B877D32}" emma:medium="tactile" emma:mode="ink">
              <msink:context xmlns:msink="http://schemas.microsoft.com/ink/2010/main" type="line" rotatedBoundingBox="3714,17086 5378,17134 5360,17761 3696,17714">
                <msink:destinationLink direction="with" ref="{BDFA9C66-836A-43F0-B283-96A6DFEC34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BBA26BB-22F5-4DDF-A077-61797108A21A}" emma:medium="tactile" emma:mode="ink">
                <msink:context xmlns:msink="http://schemas.microsoft.com/ink/2010/main" type="inkWord" rotatedBoundingBox="3714,17086 5378,17134 5360,17761 3696,17714"/>
              </emma:interpretation>
              <emma:one-of disjunction-type="recognition" id="oneOf4">
                <emma:interpretation id="interp20" emma:lang="sl-SI" emma:confidence="0">
                  <emma:literal>136</emma:literal>
                </emma:interpretation>
                <emma:interpretation id="interp21" emma:lang="sl-SI" emma:confidence="0">
                  <emma:literal>1 36</emma:literal>
                </emma:interpretation>
                <emma:interpretation id="interp22" emma:lang="sl-SI" emma:confidence="0">
                  <emma:literal>' 36</emma:literal>
                </emma:interpretation>
                <emma:interpretation id="interp23" emma:lang="sl-SI" emma:confidence="0">
                  <emma:literal>I 36</emma:literal>
                </emma:interpretation>
                <emma:interpretation id="interp24" emma:lang="sl-SI" emma:confidence="0">
                  <emma:literal>! 36</emma:literal>
                </emma:interpretation>
              </emma:one-of>
            </emma:emma>
          </inkml:annotationXML>
          <inkml:trace contextRef="#ctx0" brushRef="#br0" timeOffset="55985.5684">2957 6273 880,'0'0'168,"0"0"-106,0 0-30,0 0-2,0 0 17,0 0 37,0 0 35,3 2-60,-3-2 12,0 0-1,0 3-38,0-3-8,0 0 8,0 0 36,0 0 4,0 0-15,0 0-32,3 0 6,-2-5-30,5-5 6,-1-5-7,2-1 1,3-3-1,-1 3 6,0-5-6,1 0 0,1-2 2,-1 0-2,1 2 0,-4 3 1,-1 4 0,-3 2-1,-3 5 6,2 4-6,-2 1 0,0 1 0,0 1 0,2 0-5,-2 0 4,1 0-15,2 0-8,-2 12 24,2 2 6,1 9 26,-2 6 16,2 6 1,-3 6-2,2 3 21,-3 0-12,0 0-22,3-1-18,1-2-5,-4-5-5,0-3-6,0-3 0,3-6-22,-3-4-57,4-10-95,0-6-128,-1-4-568</inkml:trace>
          <inkml:trace contextRef="#ctx0" brushRef="#br0" timeOffset="56742.9063">3401 6131 772,'0'0'552,"0"0"-543,0 0-9,0 0 0,0 0 61,0 0 63,48-94-28,-34 83-29,-3 3-5,3 1-19,0 5-17,-4 2-6,1 0 5,0 2 2,0 9 5,2 6-7,-5 1-15,0 5-2,-2 3-8,-6 4-15,0 1-2,0-1 16,-8-1 0,-2-4 2,-1-6-1,1-6 0,3-6 0,3-7 10,1 0-10,3-2-26,0-8 1,0-5 15,7 3 1,7 0 4,1 4 5,2 0 25,3 1-7,-1 0-7,2 3 13,-1 0-7,-1 3-5,2 0 0,-5 1-6,2 0 14,-1 0-5,-2 4 10,-3 6 0,-2 0-3,0 3-2,1-2-18,-4 2 4,-1 0 0,-2 2 4,-4 0-9,0 1 5,0 2 0,-4 0 1,-9 4 3,-5-1 5,-4-2 23,-5 3-17,-1-4-21,-19-4-31,5-4-106,4-6-230</inkml:trace>
          <inkml:trace contextRef="#ctx0" brushRef="#br0" timeOffset="51585.6438">4629 6030 962,'0'0'217,"0"0"-148,0 0-30,0 0 32,0 0 80,0 0-20,0 0-39,0-6 29,0 4-8,0 2-9,0 0-27,-4-1-17,2 1-11,-2-3-14,0 1-4,1-1-7,-2-1-5,-5 1-10,4-1 0,-2 1 0,-3 1-7,-2 0 5,-1-2 8,-1 1-9,-3-2-5,-2 2 5,3-2-5,1 2-1,-4-1 2,7 4-1,-2 0 0,3 0-1,-4 0 2,2 0 5,0 7-4,0 1-1,-3 2 7,2 2-4,0-1-5,-2 3 0,3-1 2,-1 1-1,2 4 0,-1 2-1,6 5 0,1 2 0,0 2-1,3 3 1,1-3-1,0-1 1,3-3 6,0-2-6,0-2-1,0-1 0,0-1-4,0 2 4,6-2 2,3 2-1,0-1 0,2-1-7,-1 0 6,1-3 0,-1-1-5,2-4 4,2 1 0,-1-3-5,1-1 6,2-1 1,1-2-1,1-3 1,0 1 4,1-3-4,0 0-7,-1 0 7,1-3-1,-1-4 0,0-1 0,-1-5 1,-5 1 0,1 1 8,-4-3-8,-3 2 0,-3-2 0,3-1-1,-5 1 1,-1-1 1,0 2 5,0 0-5,0 1-1,-1 2 1,-5 1-1,-3 1 3,0 1-2,0 0 0,0 3-1,0 0-7,-2 1-5,0 1-2,0 0 14,0 2 0,-2 0 0,-1 0 0,-1 0 5,1 0-5,-3 0-18,6 0-10,-2 0-2,1 7 2,1 1 19,-1 0 2,2 2 6,1 3 0,0-1 1,0 2 0,0-3 0,1 2 0,2-2-31,-1 1-30,4-4-91,1-5-489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8:20.7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FA9C66-836A-43F0-B283-96A6DFEC346D}" emma:medium="tactile" emma:mode="ink">
          <msink:context xmlns:msink="http://schemas.microsoft.com/ink/2010/main" type="inkDrawing" rotatedBoundingBox="2817,17978 5663,17903 5666,17997 2820,18073" semanticType="underline" shapeName="Other">
            <msink:sourceLink direction="with" ref="{10BB9D42-D865-4E13-97E3-DFE83B877D32}"/>
          </msink:context>
        </emma:interpretation>
      </emma:emma>
    </inkml:annotationXML>
    <inkml:trace contextRef="#ctx0" brushRef="#br0">0 138 563,'0'0'861,"0"0"-745,0 0-64,0 0-7,0 0 47,0 0 16,0 0-21,-7-3-55,7 3-31,4 0 12,7 0 30,5 0 0,4 0 4,4-6-20,3-1-15,4-1-5,-1 0 3,4 1-8,1 2 4,-3 3-5,1 1 6,1 0 2,5-1 1,-3-2 1,2-1-2,2 1 1,-2-4-3,3 4-1,-5 1-5,4 1-1,-2 2 16,-1 0-2,-4 0-2,-2-2-4,-2-1 0,2-2-7,-2-2-1,5 3 1,-1 1 1,-1 1-2,2 2 0,-5 0 0,2 0 17,-3 0 8,-2 0-21,2-2 2,-3-5-1,2 1 7,-1 1-11,-2 4-2,0 1 1,-3 0 0,1 0 21,-2 0-21,-2 0 16,7 0-10,-1 0 0,8 0-5,0 0 0,3 0 1,1 0-2,1 0 1,-1 0-1,-1 0 1,-3 0-1,3 0 9,-3 0-8,3 0-1,0 0 1,4-2-1,-3-1 1,2-1 0,-2 2 7,-5 2-8,0 0 0,-5 0 1,-5 0 6,0 0-6,-3 0 8,2 0-9,2 0 1,3 0 5,0 0-6,3 0 1,-3 0-1,1 4-1,-3-2 0,0-2 1,0 0 0,1 0 1,4 0 5,2 0-5,-1 1-1,2 3 0,-4 2 0,0 3-9,-1-3 9,-2 0 1,-3 0-1,0-5 1,-1-1-1,-1 0 1,4 0 3,-1 0 2,-3 0-6,4 0 0,-5 3 1,0-1 8,-5 0 7,-2-1-10,-4-1-6,-2 0-14,-2 0 0,3 0 4,-2 0-23,-4 0-81,0 0-111,0 7-507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8:23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536E04-A498-4E56-BF6E-507E18F5A116}" emma:medium="tactile" emma:mode="ink">
          <msink:context xmlns:msink="http://schemas.microsoft.com/ink/2010/main" type="writingRegion" rotatedBoundingBox="5155,17937 6976,17936 6977,18669 5156,18670"/>
        </emma:interpretation>
      </emma:emma>
    </inkml:annotationXML>
    <inkml:traceGroup>
      <inkml:annotationXML>
        <emma:emma xmlns:emma="http://www.w3.org/2003/04/emma" version="1.0">
          <emma:interpretation id="{2B3A1E25-6381-4BEE-86FF-734655B62633}" emma:medium="tactile" emma:mode="ink">
            <msink:context xmlns:msink="http://schemas.microsoft.com/ink/2010/main" type="paragraph" rotatedBoundingBox="5155,17937 6976,17936 6977,18669 5156,18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59AE32-79C2-4C2C-8EE6-5863D1D9A0C0}" emma:medium="tactile" emma:mode="ink">
              <msink:context xmlns:msink="http://schemas.microsoft.com/ink/2010/main" type="line" rotatedBoundingBox="5155,17937 6976,17936 6977,18669 5156,18670"/>
            </emma:interpretation>
          </emma:emma>
        </inkml:annotationXML>
        <inkml:traceGroup>
          <inkml:annotationXML>
            <emma:emma xmlns:emma="http://www.w3.org/2003/04/emma" version="1.0">
              <emma:interpretation id="{B818382D-195D-4DF4-AFA4-8898F5D4345B}" emma:medium="tactile" emma:mode="ink">
                <msink:context xmlns:msink="http://schemas.microsoft.com/ink/2010/main" type="inkWord" rotatedBoundingBox="5155,17937 6976,17936 6977,18669 5156,18670"/>
              </emma:interpretation>
              <emma:one-of disjunction-type="recognition" id="oneOf0">
                <emma:interpretation id="interp0" emma:lang="sl-SI" emma:confidence="0">
                  <emma:literal>gost.</emma:literal>
                </emma:interpretation>
                <emma:interpretation id="interp1" emma:lang="sl-SI" emma:confidence="0">
                  <emma:literal>Bost.</emma:literal>
                </emma:interpretation>
                <emma:interpretation id="interp2" emma:lang="sl-SI" emma:confidence="0">
                  <emma:literal>zvrst.</emma:literal>
                </emma:interpretation>
                <emma:interpretation id="interp3" emma:lang="sl-SI" emma:confidence="0">
                  <emma:literal>bost.</emma:literal>
                </emma:interpretation>
                <emma:interpretation id="interp4" emma:lang="sl-SI" emma:confidence="0">
                  <emma:literal>Gost.</emma:literal>
                </emma:interpretation>
              </emma:one-of>
            </emma:emma>
          </inkml:annotationXML>
          <inkml:trace contextRef="#ctx0" brushRef="#br0">14 123 1007,'0'0'173,"0"0"-103,0 0 93,0 0 3,0 0-35,0 0-33,0 0-7,-8 1-8,8-1 11,-1 0-16,-1-4 2,2 3-17,0-4-21,0 0 8,0-3-34,0-2-10,0-2-6,0-2-5,0-2 5,9 1 0,0 2-1,0 3 1,5 3 0,-4 4-12,2 3 11,3 0-15,-2 0-6,1 10 22,-3 3 4,0 0-1,-1 5 8,0 4-10,-2-3 12,-2 5-3,-3 2-10,-2 0 0,-1-2 1,0-1-1,-1-1 0,-8-1-12,-6 0 11,2 0 1,-1 4-1,-2-1 1,-1 3 0,0-4 0,3-4 10,0-2-9,4-6 0,3-1 0,0-5 0,3-2-1,0-1 0,4 0 13,0-1-4,0 2-9,0 1-2,0-1-7,0 2-2,8 0 11,6 1 4,10-1 9,4 0 4,6 0-5,6-1 13,2-1-4,0-2-11,-4 3 5,-3-4-9,-8 3-6,-11-3-37,-2 0-179,-14 0-565</inkml:trace>
          <inkml:trace contextRef="#ctx0" brushRef="#br0" timeOffset="1630.7489">609 275 696,'0'0'636,"0"0"-527,0 0-80,0 0 30,0 0 26,0 0 34,-8 1-30,8-1-35,-3 4-4,0 1 3,-1 4-38,-1 5-5,-1 2 0,3 5-4,-1 4 5,4 0 1,0-2-12,0 0 0,0-5-1,11-4 0,3-2-6,3-2 7,3-6 30,3 0-10,4-4-6,-2 0 2,0 0 7,-1-12 10,-2-3-11,-2-1-7,-4-3 5,-2-4-9,-8 1 9,1 1-18,-4 1 16,-3 4-2,0 1-6,0 3-9,-6 3 11,-5 2-12,-4 2-4,-5 1 3,-4-2-10,-1 1-55,-8-5-60,6 2-156,5 3-511</inkml:trace>
          <inkml:trace contextRef="#ctx0" brushRef="#br0" timeOffset="2125.2315">1129 188 1257,'0'0'191,"0"0"-131,0 0 4,0 0 36,0 0-22,0 0-24,0 0 9,-59-1-39,59 5-23,0 8-1,0 0 0,17 7-9,4 1 9,10 1 10,1 2 0,1 1 5,1-1-9,-5-3 8,-5-5 5,-5-2 2,-6-3-8,-3-7-5,-9 1 2,-1 0 0,0 1-9,-7 2 25,-11 1-26,-4 0 11,-1 2-11,0-3-10,2-5-44,0-2-86,7-2-86,7-12-388</inkml:trace>
          <inkml:trace contextRef="#ctx0" brushRef="#br0" timeOffset="2749.2123">1223 84 1664,'0'0'112,"0"0"-90,0 0-7,0 0-6,128 25-9,-89-14 9,0 0-9,20 4-72,-15-4-257,-7-2-585</inkml:trace>
          <inkml:trace contextRef="#ctx0" brushRef="#br0" timeOffset="2521.1732">1347-204 1196,'0'0'381,"0"0"-347,0 0-27,0 0 3,0 0 16,0 0 31,29 104 13,-22-68-4,3 1-25,-3 3-15,1 1-4,2-2 9,-3 0-12,6 1-5,-2-1-1,0-5 10,1-4-1,4-2-12,-2-7 5,0-2-14,1-7 10,-2-2-10,-2-3-1,-3-6-38,-1-1-82,-3 0-133,-2-4-148</inkml:trace>
          <inkml:trace contextRef="#ctx0" brushRef="#br0" timeOffset="2900.089">1809 274 2008,'0'0'349,"0"0"-276,0 0-73,0 0-74,0 0-130,0 0-286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8:28.0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010191-0C5D-4A73-BAA1-1435AB3C125E}" emma:medium="tactile" emma:mode="ink">
          <msink:context xmlns:msink="http://schemas.microsoft.com/ink/2010/main" type="inkDrawing" rotatedBoundingBox="8432,10744 11065,10669 11067,10767 8435,10842" semanticType="underline" shapeName="Other">
            <msink:sourceLink direction="with" ref="{1C70F1EB-42EF-4AD8-BE54-CC2B1317456E}"/>
          </msink:context>
        </emma:interpretation>
      </emma:emma>
    </inkml:annotationXML>
    <inkml:trace contextRef="#ctx0" brushRef="#br0">-2 156 1114,'0'0'181,"0"0"-7,0 0-66,0 0-66,0 0-6,0 0 24,0-5 15,0 5 8,0-1 3,4-3-13,3 3-36,2-5-15,5 3-7,4-2-3,3 0-5,4 1 6,1 2-1,1 0 0,1 2 6,-3 0 17,3 0 5,-1-2-22,0-2-5,4-1-6,4-2-2,1 0-4,2-1 4,4 4-5,-4-3 2,6 4 20,-4-2 2,-4 3-5,0-1-4,-1 1-6,0-1-8,0 1 5,1-1-4,-1 0-1,-4 1 0,-2 1 5,-4-1-5,-2 2 6,-4-2 4,1 2-4,1 0-6,-2-2 8,7 2-8,1 0 0,4-1 0,1-1 0,6 1 1,0 1 4,2-1-5,-1 1 0,0 0-1,-1 0-1,-2 0 1,-1 0 2,0 0-1,1 0 1,2 0-1,3 0 0,-2 0 5,4 0-6,0 0 0,1 0 0,2 0 0,1 0 1,1 0-1,2 0 1,0 0 1,6 0-1,2-6 5,2 3 0,-2 1 9,1 2-5,-3 0 7,-3 2 17,-3 9-6,-4 1-5,-6-1-12,-3 1-3,-12-4-7,-4-2-1,-13-2-11,-6-2-47,-5-2-68,-19-14-162,-6-7-797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39:22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C9F71E-6BAB-4561-B88F-51785BE58737}" emma:medium="tactile" emma:mode="ink">
          <msink:context xmlns:msink="http://schemas.microsoft.com/ink/2010/main" type="inkDrawing" rotatedBoundingBox="6786,6053 8704,5947 8706,5994 6789,6100" semanticType="underline" shapeName="Other">
            <msink:sourceLink direction="with" ref="{6F23D4D5-B3E2-4F6E-B4CB-6A03E527A29F}"/>
          </msink:context>
        </emma:interpretation>
      </emma:emma>
    </inkml:annotationXML>
    <inkml:trace contextRef="#ctx0" brushRef="#br0">4538-206 768,'0'0'318,"0"0"-82,0 0-47,0 0-64,0 0-27,0 0-24,-24-26 18,22 25-5,2-1-42,0 2-33,0 0-12,0 0-5,0 0-12,13 0 16,9 0 1,9 0-9,7 2 9,6 0 0,4 2-1,1-2 1,1-1 0,-1-1 0,-1 0 0,-4 0 1,5-8-1,-2-4 2,4 2-2,3 4 0,5 3 0,2 3-6,5 0 6,-2 0 1,0 1-1,-6 3 1,0-3 8,1-1 1,1 0 8,9-1-1,6-10-9,5-2-7,3-1 0,4 1 1,-8 1 6,-6 4-8,-9 2 12,-15 6-11,-14 0 14,-14 0-10,-8 0-5,-9 8 0,-4-2-6,-11-6-36,-13 0-201,-11 0-608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8:29.0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2E9DD6-A75B-4F84-82AC-2D3FD09921D6}" emma:medium="tactile" emma:mode="ink">
          <msink:context xmlns:msink="http://schemas.microsoft.com/ink/2010/main" type="inkDrawing" rotatedBoundingBox="8435,11047 11241,10964 11242,11000 8436,11083" semanticType="underline" shapeName="Other">
            <msink:sourceLink direction="with" ref="{1C70F1EB-42EF-4AD8-BE54-CC2B1317456E}"/>
          </msink:context>
        </emma:interpretation>
      </emma:emma>
    </inkml:annotationXML>
    <inkml:trace contextRef="#ctx0" brushRef="#br0">0 74 1273,'0'0'186,"0"0"-92,0 0-70,0 0-11,0 0 51,0 0 12,97 0-16,-64 0-21,3 0 6,4 0-2,2 0 5,-1 1-18,5 1-14,2 0-6,1-1 23,1 1-3,0-2-8,1 1 3,0-1 7,0 0-2,2 0-14,1 0 3,-1 0-4,2-1-2,-1-2-5,1 1-8,2 0 1,-1 2 5,2-1 18,-2 1-12,1-3-2,-1-3-8,0 0 6,3-1-6,-1 3 10,3 0-12,0 2 0,3 2 0,0 0 0,-4 0-1,0 0 1,-2 0 0,-4 0 1,2-5-1,-4 1 0,-1-1 0,0 3 0,0 1-1,-3 1 1,-1 0 0,-3 0 0,-2 0 0,-2 0 0,-2-2 1,0-2-1,1-1 1,-5 1-1,0 2 1,-1 2 5,-3 0 38,-5 0-17,-1 0-11,-8 0 8,-6 0-24,-10 0-25,-18 0-214,-14-10-1061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0:07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BF0E44-2C78-4303-ABAD-9B77096B17C1}" emma:medium="tactile" emma:mode="ink">
          <msink:context xmlns:msink="http://schemas.microsoft.com/ink/2010/main" type="writingRegion" rotatedBoundingBox="19100,3242 20913,3369 20867,4031 19054,3904">
            <msink:destinationLink direction="with" ref="{78CFE7A9-1206-4727-B026-98A9BCB1FC90}"/>
          </msink:context>
        </emma:interpretation>
      </emma:emma>
    </inkml:annotationXML>
    <inkml:traceGroup>
      <inkml:annotationXML>
        <emma:emma xmlns:emma="http://www.w3.org/2003/04/emma" version="1.0">
          <emma:interpretation id="{B471A422-DB68-482D-9E27-5A2FF5CA5A51}" emma:medium="tactile" emma:mode="ink">
            <msink:context xmlns:msink="http://schemas.microsoft.com/ink/2010/main" type="paragraph" rotatedBoundingBox="19100,3242 20913,3369 20867,4031 19054,3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0147AF-825A-4D2A-9884-15F0FEF2ACDF}" emma:medium="tactile" emma:mode="ink">
              <msink:context xmlns:msink="http://schemas.microsoft.com/ink/2010/main" type="line" rotatedBoundingBox="19100,3242 20913,3369 20867,4031 19054,3904"/>
            </emma:interpretation>
          </emma:emma>
        </inkml:annotationXML>
        <inkml:traceGroup>
          <inkml:annotationXML>
            <emma:emma xmlns:emma="http://www.w3.org/2003/04/emma" version="1.0">
              <emma:interpretation id="{7F96CE40-BD1C-40F2-86F1-9674B8CB28A4}" emma:medium="tactile" emma:mode="ink">
                <msink:context xmlns:msink="http://schemas.microsoft.com/ink/2010/main" type="inkWord" rotatedBoundingBox="19100,3242 20913,3369 20867,4031 19054,3904"/>
              </emma:interpretation>
              <emma:one-of disjunction-type="recognition" id="oneOf0">
                <emma:interpretation id="interp0" emma:lang="sl-SI" emma:confidence="0">
                  <emma:literal>17-8</emma:literal>
                </emma:interpretation>
                <emma:interpretation id="interp1" emma:lang="sl-SI" emma:confidence="0">
                  <emma:literal>17. 8</emma:literal>
                </emma:interpretation>
                <emma:interpretation id="interp2" emma:lang="sl-SI" emma:confidence="0">
                  <emma:literal>17 - 8</emma:literal>
                </emma:interpretation>
                <emma:interpretation id="interp3" emma:lang="sl-SI" emma:confidence="0">
                  <emma:literal>1 7-8</emma:literal>
                </emma:interpretation>
                <emma:interpretation id="interp4" emma:lang="sl-SI" emma:confidence="0">
                  <emma:literal>17 E 8</emma:literal>
                </emma:interpretation>
              </emma:one-of>
            </emma:emma>
          </inkml:annotationXML>
          <inkml:trace contextRef="#ctx0" brushRef="#br0">3545 287 1092,'0'0'173,"0"0"-108,0 0-51,0 0-14,0 0 9,0 0 43,0 0-3,-1 0-24,1 0-6,0 0 23,0 0 44,0 0 33,0 0-2,0 0-14,0 0-1,0 0-19,0 0 1,5-1-15,1-7-42,2-3-21,3-3-6,0-2 1,4 0 0,0-3 0,-1-4 5,0 0-5,3 1 0,-2-3 5,-3 2-4,-3 2-1,1 3 1,-5 4 12,-2 0-6,1 2 2,-2 3-4,2 1-4,-3 1-1,2 0 6,-2 2-5,-1 4 8,2-1-1,-2 2 2,0 0-1,0 0-4,0 0 1,0 0 2,0 0-8,0 0 0,0 0 5,0 0-6,0 0 0,0 0 1,0 0 1,0 0 5,0 0-2,0 0-5,0 0-23,0 0-2,0 2 6,0 12 4,0 7 2,0 7 13,0 7 0,0 6 0,0 5 12,0 1-3,0 4-8,-2-2 1,-2-1-1,3-4 8,-3-4-8,1-6 0,-1-3 0,1-6 0,0-6-1,3-2-11,0-7-81,0-10-121,11 0-336,2-16-905</inkml:trace>
          <inkml:trace contextRef="#ctx0" brushRef="#br0" timeOffset="1142.132">3928 281 1313,'0'0'307,"0"0"-157,0 0-14,0 0-76,0 0 19,0 0-39,0 0-23,30-6 16,-7 6 8,3 3-4,5 4-12,2-3 5,4 0 13,-1-1-2,-1-3-20,-6 0-12,-8 0-9,-4 0 0,-4 0-55,-1 0-68,5 6-102,-3 1-101,1 2-230</inkml:trace>
          <inkml:trace contextRef="#ctx0" brushRef="#br0" timeOffset="774.8421">3977 7 1332,'0'0'283,"0"0"-184,0 0-54,0 0-8,0 0 65,0 0 22,0 0-47,0 0-30,4 0-31,-1 0-16,2 0 1,5 0 7,1 0-2,3 0 9,3 0 1,2-2-1,1-2-6,2 1-8,-2-1 1,-2 4-2,-4 0 0,-4 0-13,-2 0 1,-5 2 5,1 3 6,-3 1-5,-1-2 5,2 1 0,0 1 0,-2 0 1,0-1 0,0 0 0,0 4-1,0 3 1,0 2 1,0 4 24,-5 2-4,-2 5-2,1 1-6,-2 2-4,1 3 3,0 0-3,0 3 4,0 1 8,-1-1 0,2 2 2,2-2-2,0-3-5,2 0-11,0-9-5,2-4-9,0-6-27,0-6-81,0-6-83,0-2-109,0-11-39</inkml:trace>
          <inkml:trace contextRef="#ctx0" brushRef="#br0" timeOffset="1609.4334">4643 460 1587,'0'0'511,"0"0"-340,0 0-59,0 0-15,0 0-14,0 0-32,0 0-22,8 2-29,-8-2 0,1 0-53,2 0-69,14 0-130,1 0-141,0-6-568</inkml:trace>
          <inkml:trace contextRef="#ctx0" brushRef="#br0" timeOffset="2725.9128">5218 52 1250,'0'0'213,"0"0"-98,0 0-68,0 0 4,0 0 38,0 0 0,0 0-26,-60-45-32,53 45-3,-3 0 2,-2 0-7,-1 0-2,-1 0-2,-3 0 0,1 0-11,2 6-8,-2 0 0,4 4 0,-1 1-6,2 3-4,3 3 3,0 3 5,3 0 1,1-1-6,4 1 5,0-2-7,0-1 8,4-4-6,9-1 7,1-1 1,4-2 11,4 0-11,0-3 0,2 1 0,0-3 0,-2 0 0,2 1 1,-3-2 8,-3 0 5,-1 2-2,-3 0-4,-2 1-8,0 3 0,-1-1 0,0 2 0,-3 0-1,2-1 1,-6 3 0,2 1 11,-2 0-3,0 1-8,-4 3 8,0 0-8,0 1 1,0 0-1,-8 1-1,-5 0 9,1-1-8,-2-4 1,1 0-1,-1-5 1,4-3 5,-2-4-6,1-2 0,-5 0 0,2-2-1,-2-4-7,2-2 5,-2 1-5,4 2-3,-1 2 1,2-2 8,4 2 1,1-1 0,6-3 9,0-5-9,0-1-17,0-6 10,13-3-11,4 1 8,2-1 9,4 3 0,2 0 1,0 2 1,1-1 0,-2 0 11,0-1 0,-5 1-2,1-1 3,-2-1 3,-1-3 7,-6 1-4,-2-3 9,-7-1 7,-2-1-17,0 4-18,-11 2 0,-4 6 7,-3 4-7,-3 8-54,-21 3-143,3 3-175,2 8-618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9:14.7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8873E8-3E99-4A39-ABDB-577A3B3F96AC}" emma:medium="tactile" emma:mode="ink">
          <msink:context xmlns:msink="http://schemas.microsoft.com/ink/2010/main" type="inkDrawing" rotatedBoundingBox="15250,4004 17376,4148 17375,4158 15249,4014" semanticType="underline" shapeName="Other">
            <msink:sourceLink direction="with" ref="{EEE8792B-2C5B-4A9E-B749-EC0D04D37BC0}"/>
          </msink:context>
        </emma:interpretation>
      </emma:emma>
    </inkml:annotationXML>
    <inkml:trace contextRef="#ctx0" brushRef="#br0">-1 0 1026,'0'0'165,"0"0"-56,0 0 42,0 0 44,0 0 13,0 0-42,0 0-80,-2 0-40,2 0-33,10 0-13,8 0-1,7 0 1,8 0 1,11 7 0,5-1 5,7-1-5,7 2 0,5-4 17,5 2-9,4-2-3,1 0-5,4 0 1,-1 3 4,3-2-4,-6 1 8,-1 0 20,-4 0-2,-5 0-7,-2-1 5,-9 2-12,0 0-8,-4-4 0,-4 2-4,0 0 7,-2 0 4,1-4-1,1 5 7,1-3 1,6 0-8,1 2-4,3 0-2,3 3 0,-5 0-5,-1-2 5,-12-1 2,-11 0 8,-11-4 0,-12 0-7,-11 0-9,-10 0-63,-14-2-169,-5-8-600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8:51.2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7492A0-9338-4129-A137-C3411C4D7F4C}" emma:medium="tactile" emma:mode="ink">
          <msink:context xmlns:msink="http://schemas.microsoft.com/ink/2010/main" type="writingRegion" rotatedBoundingBox="2688,4110 6218,7640 4884,8974 1354,5444"/>
        </emma:interpretation>
      </emma:emma>
    </inkml:annotationXML>
    <inkml:traceGroup>
      <inkml:annotationXML>
        <emma:emma xmlns:emma="http://www.w3.org/2003/04/emma" version="1.0">
          <emma:interpretation id="{2E176B5E-56DD-48CC-95E8-EFAE08281B9C}" emma:medium="tactile" emma:mode="ink">
            <msink:context xmlns:msink="http://schemas.microsoft.com/ink/2010/main" type="paragraph" rotatedBoundingBox="2688,4110 6218,7640 4884,8974 1354,5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8A96F-BB24-4BC0-ACC6-EDCC024A46A7}" emma:medium="tactile" emma:mode="ink">
              <msink:context xmlns:msink="http://schemas.microsoft.com/ink/2010/main" type="line" rotatedBoundingBox="2688,4110 6218,7640 4884,8974 1354,5444"/>
            </emma:interpretation>
          </emma:emma>
        </inkml:annotationXML>
        <inkml:traceGroup>
          <inkml:annotationXML>
            <emma:emma xmlns:emma="http://www.w3.org/2003/04/emma" version="1.0">
              <emma:interpretation id="{57541F48-2E5F-42D9-A86F-44821D24C7DB}" emma:medium="tactile" emma:mode="ink">
                <msink:context xmlns:msink="http://schemas.microsoft.com/ink/2010/main" type="inkWord" rotatedBoundingBox="2668,4130 5084,6546 3770,7860 1354,5444">
                  <msink:destinationLink direction="to" ref="{4EBF9A4C-1B0B-42A1-9117-807845615AED}"/>
                </msink:context>
              </emma:interpretation>
              <emma:one-of disjunction-type="recognition" id="oneOf0">
                <emma:interpretation id="interp0" emma:lang="sl-SI" emma:confidence="0">
                  <emma:literal>ivanja</emma:literal>
                </emma:interpretation>
                <emma:interpretation id="interp1" emma:lang="sl-SI" emma:confidence="0">
                  <emma:literal>pikanja</emma:literal>
                </emma:interpretation>
                <emma:interpretation id="interp2" emma:lang="sl-SI" emma:confidence="0">
                  <emma:literal>5tolarja</emma:literal>
                </emma:interpretation>
                <emma:interpretation id="interp3" emma:lang="sl-SI" emma:confidence="0">
                  <emma:literal>Snežko</emma:literal>
                </emma:interpretation>
                <emma:interpretation id="interp4" emma:lang="sl-SI" emma:confidence="0">
                  <emma:literal>pilarja</emma:literal>
                </emma:interpretation>
              </emma:one-of>
            </emma:emma>
          </inkml:annotationXML>
          <inkml:trace contextRef="#ctx0" brushRef="#br0">-5950 1376 785,'0'0'239,"0"0"-94,0 0-71,0 0 53,0 0 32,0 0-14,0-3-28,0 0-16,0 3-31,0 0-15,0 0-4,0 0-19,0 0-1,0 0 9,0 0 0,0 0 4,0 0-13,0 0-4,0 0-2,0 0 1,0 0 9,0 0-4,0 0 3,0 0-3,0 0-6,0 0-8,0 0-10,0 0-7,0 0-11,0 0-2,0 0-4,0 0-2,0 11 15,0 4 4,-3 2 9,0 6-2,0 3 3,-1 2-9,1 0 0,-1 1 0,0 0 1,3-2-1,-1-2 5,-2-4-5,3-4-1,-1-4-1,2-7 1,0-3 0,0 0 6,0-3-5,0 0 5,0 0-5,0 0-1,0 0 6,0 0-6,0 0-1,0 0 0,0 0-13,0-3 14,0-3 13,0-1-13,3 0-2,3 0 1,1 1-5,1-3-2,0 2 8,2-1 1,-1 0 0,2 1-1,-3 1 1,3 2 0,-1 1-1,1 2-1,-1 1-10,1 0-2,-1 0 7,1 0 6,-4 0-2,0 0 1,0 0 1,0 3 0,1 0-2,1 2-8,-2 2-8,7-1 12,-6 2 5,2-1-1,-3-1 1,0 2-2,-2-4 2,1 3 0,-3-1 1,3 1-6,-2 2-3,0 2 1,-3 1 3,2 2 5,0 0 1,-2 1 6,1-2 1,0 0-7,-2-3 0,2 0 5,-2 0-6,0-1-5,0 5 5,0-1-1,0 3 0,0 1-1,0-1 2,-2-1 0,0-4 0,-1-1 0,-1-1 0,2-3 0,-3-2-7,1 3 7,-5 2 1,3-2 8,-3 4-8,-1-3 0,0-2 0,2 1 0,-6-2 6,4-2 3,-4-1 7,0-2-1,-4 0-10,5 0-4,-3-8-2,-1-1-5,1-4-80,5-3-59,4 3-145,5-1-249</inkml:trace>
          <inkml:trace contextRef="#ctx0" brushRef="#br0" timeOffset="892.393">-5882 1392 912,'0'0'320,"0"0"-104,0 0-100,0 0-20,0 0-17,0 0-3,0 0-12,0-3-15,0 3-20,0 0-4,0 0 6,0 0 8,0 0-18,0 0-10,0 0-10,0 0 1,0 0-2,0 0 0,3 0 1,7 0 5,2 0-4,1 0 8,4 0 0,-2 0-4,7 0 4,1 3-1,2-2 0,3 3 3,-2-2 3,0-2-4,-3 1 0,-2-1 12,-7 0-6,-4 0-8,-7 0 2,-2 0-5,-1 0 5,0 0-11,0 0-15,-4 0-240,-6 2-1191</inkml:trace>
          <inkml:trace contextRef="#ctx0" brushRef="#br0" timeOffset="1892.6122">-5382 1432 1337,'0'0'214,"0"0"-142,0 0-72,0 0 0,0 0-32,0 0 32,0 0 5,0 54 16,0-32 13,0 3-14,0 3 15,0 2 2,0-1-4,0 0-11,0-1-13,0-4 1,0-3-10,2-4 2,3-7-1,-1-3 7,-1-6 0,1-1 29,2 0 49,-2-9-8,5-9-68,0-4-10,1-1-1,5 0 0,-2 2 0,4 3 0,-3 1 0,1 4 1,-1 5 18,-3 2 2,2 4-14,-1 2-6,4 0-13,-2 0 13,4 10 19,0 3-12,0 2 0,3 4-6,-3-4 0,0 4 0,-2 0-1,-5-1 8,0-1-7,-4-1 11,-1-1-11,-2-3 1,-4 0 8,0-1-2,0 4 0,0-2 1,0 2-3,-3 2-4,-4 0 5,-1 2 0,-2-3 4,-1 1-2,1-4 4,-4-2-1,0-2 0,-3-2-1,-2-2 1,-5-3 18,-1-2 8,-3 0-8,4 0-9,3-4-21,2-2-3,5 0-80,7-2-75,4 1-146,3 0-1061</inkml:trace>
          <inkml:trace contextRef="#ctx0" brushRef="#br0" timeOffset="2461.7419">-5372 1410 667,'0'0'580,"0"0"-312,0 0-83,0 0-67,0 0-17,0 0-20,0 0-12,0-2-24,3 2-21,12-1-14,3-1 0,7 1 2,6-3 24,4 1-1,11-3-10,0-1-1,6 2 6,-2 0 8,0 1-13,-6 4-8,-12 0-6,-3 0-3,-8 0-8,-11 0-1,-6 7-26,-4 7-112,-7-3-105,-8-2-369</inkml:trace>
          <inkml:trace contextRef="#ctx0" brushRef="#br0" timeOffset="39374.4929">-5189 2347 557,'0'0'213,"0"0"-206,0 0 27,0 0-20,0 0 41,6-11 85,-4 11-10,-2 0-37,0 0 55,0 0-2,0 0-15,0 0-28,0-2 11,0 1-21,2-3-12,-2 3-34,0-3-13,0 2 16,0 1 19,0 1-5,1 0-20,-1 0-21,0 0 9,0 0 4,0 0-11,0 0-6,0 0-17,0 0 9,0 0-11,0 0-18,0 1-15,0 6 8,-1 0 13,-1 3 12,0 4 1,0 6 1,-2 3 4,1 5-5,-4 1 0,3 2 0,-2 1 0,1-1-1,-1-3 1,3-2-1,-1-2 0,3-2-1,-2-4 1,2-4 0,-1 0 0,2-3-7,-1-1 7,1-2 1,-3-3-1,3 0 1,0-2 0,0-3 0,0 2-1,0-2 0,0 0 0,0 0-6,0 0 0,0 0 5,0 0-11,0 0 2,0 0 1,0 0 8,0 0-9,6 0 9,1 0 1,2 0 0,5 0 0,5-5 6,4 2-5,1-1 0,5 2-1,1 2 1,-1-1 5,-4 1-6,-3-1 0,-6-1 3,-2 0-2,-6 1 1,-2-1-2,-2-3-36,-4-11-78,0 1-157,-8-1-905</inkml:trace>
          <inkml:trace contextRef="#ctx0" brushRef="#br0" timeOffset="39893.2899">-4932 2537 1405,'0'0'203,"0"0"-42,0 0-104,0 0 32,0 0 11,0 0-13,0 0-22,0-11-44,0 11-21,0 0-16,0 2-2,0 4 12,0 7 6,0 0 10,0 7-2,4 5-2,-1 2-6,3 6 1,-1 2 7,-1 1 5,-1 1 3,1-1-1,0 1 13,-1-6-7,1-2-2,-1-4-9,1-2-1,0-7-3,5-3-6,-2-4-73,-1-9-307</inkml:trace>
          <inkml:trace contextRef="#ctx0" brushRef="#br0" timeOffset="42624.0162">-4728 2303 1283,'0'0'196,"0"0"-62,0 0-89,0 0 21,0 0 42,0 0-6,0 0-13,-6-1-25,6 1-17,0 0-19,0 0-18,0 0-9,0 0-1,0 0-7,4-2-8,5 2 15,2-3 0,11 3 10,2-4-8,5 1-1,2 0 0,0-1 8,0 4-8,-6 0-1,-3 0 0,-2 0 1,-8 0 5,-1 0-6,-5 2 0,-2 1 0,-1-1 1,0-2 0,-3 0 7,0 1-7,0-1-1,0 4-12,0-2 2,1 4 4,-1 2-2,2 3-2,-2 3 3,0 2 7,0 6 0,0 3 1,0 4 5,0 3 2,0 3-8,0-1 2,0-2 0,0 2-1,0-4 5,0 4 2,2-1-8,0 3 1,-1-1 7,-1 3-7,3-1 6,-3-2-1,0-2 0,1-4 0,1-2-5,2-3 0,-1-2-1,1-6-1,1-3-28,1-4-75,-3-5-109,-3-4-315</inkml:trace>
          <inkml:trace contextRef="#ctx0" brushRef="#br0" timeOffset="43011.6634">-4587 2675 1015,'0'0'320,"0"0"-152,0 0-103,0 0-11,0 0 19,0 0 10,0 0 15,117-8-30,-78 6-23,-1 0-3,2-1-2,-3 2-13,-5 1-8,-4-2-12,-6 2-7,-6 0-32,-7 0-194,-7 0-769</inkml:trace>
          <inkml:trace contextRef="#ctx0" brushRef="#br0" timeOffset="56413.9211">-4484 3442 766,'0'0'93,"0"0"-50,0 0-27,0 0 7,0 0 28,0 0 48,-5 0-23,3 0-13,2 0 34,0 0 28,0 0-7,0 0-2,0 0-18,-4 0 6,4 0-9,0 0-1,0 0-26,-4 0-24,4-5-10,-3-2-9,0-1 2,2-1-1,-1-3 1,1-1-20,1 0-7,0-2-5,0-1 4,0 1 0,0 0-12,7 2 5,0 3 2,3 2 5,0 1 0,1 3-8,1-1 9,1 2-1,2-1 0,-1 2 0,-1 2 0,-2 0-1,2 0 1,-5 0-8,0 0-3,-1 4 2,1 4 1,-2 3 9,3 1 0,-4 0 0,-1 4 0,-2 0 0,-2 2 9,0 2-8,0 0 6,-2 7-5,-7-1 4,0 4-6,-5-1 6,3 1 0,1-4-5,1-1 0,-4-2-1,6-2 1,-4 0-1,1-1 1,3-3-1,0-5 0,0-3 0,7-4 2,0-4-2,0-1 9,0 0-8,0 0 5,0 0 9,0-1 10,0-6-21,3-1-4,7-1-6,1-5 0,3-3 6,1 1 1,5-2-1,-2 4 1,-3 0 0,3 5-1,-5 3 0,-1 5-8,-3 1 7,6 0-11,-1 0 3,1 7 9,-2 4 1,1 1-1,-1-1 0,-1 2 0,-2-2-1,1 2-6,-4 2 1,-1-1 5,-1-2 1,-2 3 1,0-2-1,-3-1 2,0-1 4,0 1-6,0-2 6,0 0-4,0 1 5,-4 1 2,-3-1-8,0 0 6,-3-1-5,1 0-1,0-4 0,2 2 5,-4-1-6,2 0 6,-6 0-5,2 1 1,-3 2-1,0-3 8,-1 2-8,1-1 22,-2-2 5,-1-2 12,0-1-3,-2-3-12,4 0-16,2 0-9,2-1-8,2-7-84,4-9-73,4 4-230,3-1-868</inkml:trace>
          <inkml:trace contextRef="#ctx0" brushRef="#br0" timeOffset="63780.0447">-5107 3634 637,'0'0'270,"0"0"-189,0 0-24,0 0 2,0 0 25,0 0 20,4 0 35,-4-2-34,0 2-28,0-2-8,0 2-1,0 0 20,0 0-8,0 0-33,0 0-28,0 0-12,0-1-7,0 1-1,2-4-4,2 0 5,0-3 20,2-1-12,2-2-7,1-3 5,2-2-6,1-1 1,1-4 0,4 1 0,-3-3 7,1-1-8,-4 2 2,3 0-1,-3 2-1,0-2 1,-2 4-1,-2 5 1,-1 0-1,-1 4 1,-1 3 5,-2 2-5,-1 0 0,3-2 8,0 2-8,2-3 0,-2-1 0,4 3-1,-2-2 0,1 0 0,-4 5-1,0 1 1,-3 0-10,0 0 10,0 0 0,0 0-2,0 0-5,0 0-1,0 3 8,0 4-1,0 2-2,0 6 3,-6 4 0,2 5 2,1 4 10,-1 1-2,4 6-9,-2-1 5,2 2-5,0 0 5,0 0-4,0 2-1,0 0 1,2 1-1,2 2 1,-1-3-1,1-3 15,-1-5-4,1-5 0,-2-5-2,2-4 9,-3-3-7,-1-2-5,0 2 1,0-1 1,0-1-8,0-1 11,0 0-12,0-3-33,0-4-160,0-3-680</inkml:trace>
          <inkml:trace contextRef="#ctx0" brushRef="#br0" timeOffset="67548.0575">-3699 3335 390,'0'0'369,"0"0"-131,0 0-48,0 0-45,0 0 23,0 0-43,0 0-40,0-13-25,0 12 4,-3 1-11,0 0 21,2 0-22,-3 0-15,0 0-7,1 0 10,-1 0-1,1 0-13,-3-2-4,-2-1-2,-2-1-19,0 2 11,2-4 0,-6 1-12,4 1 0,-1 0 0,0 0 5,0 0-5,0 2 1,2 0 4,2 2 7,-3 0-4,2 0-7,0 0-1,1 0 2,0 0-2,1 0-7,-1 6-2,3 4 7,-3 2-10,1 3 6,1 2-1,-1-1 7,3 1-1,1-1 0,2-1-11,0-2-5,0 0 15,0 0-5,4 0-12,7-1 14,0-1 5,3-1 2,-1-1-1,2-4-1,-1-3-16,3 0-2,-2-2 18,2 0 0,4 0 6,-3 0-5,-4-4 1,3 0-2,-3 1 0,-2 0-3,-1 3 2,-1 0-7,-3 0 8,2 0-1,-1 0-4,-1 5 5,0 0 1,0 0 0,0 2-1,4 3-1,0 2-8,-1 1 8,0 1 0,-2 1 1,2 0-2,-2-2 2,-2 0 2,-2 0-2,0 0-7,0 1 1,-1 3 5,-3 0-1,0-1-5,0 2 7,0-1 1,0-3-1,0-2 0,0-3-2,0 0-5,-3-1 7,-2 0 2,-2 1 0,-3 2 0,-1 0-2,-2 2 1,1-1-1,-1-1 0,2-3 1,0-1 0,5-2 1,1-2 7,-1-3 0,-1 0 1,0 0-10,-4 0 0,-3 0-17,1-1 16,-2-5 0,3 4 1,-1-4-1,3 4-7,2-4 1,-2 2 4,6-3-6,-2 1 8,-2 0 1,1 2 0,1-3 6,1 0-5,2 1-1,-1-2-7,2 1 0,2-3-6,0 1 5,0-3 7,0 1-8,0-3 1,0 3-1,7-2 3,0 1 5,-1-1-1,5 1 0,-1-2 1,-2 1-1,2 0 2,-2 1-1,2 4 1,-1 0-1,-2 2-5,2-1 0,-2 2 5,3-2 1,0 1 0,1-1 0,0-1 0,-1-1 1,0 1-1,-2 2 0,-1 0 0,0 0 1,-3 0-1,2 1 1,-3-1 0,1-1 0,-3 1 0,3-3 1,-2 2-1,-1 0 0,-1-2 5,0 1 5,0-2 9,0 0 32,0 1-11,-3-1-2,-2-2 3,-1 1-11,1 1-7,-1 0-22,-1 0-2,1 5-53,-5 4-68,0 1-94,-1 0-444</inkml:trace>
        </inkml:traceGroup>
        <inkml:traceGroup>
          <inkml:annotationXML>
            <emma:emma xmlns:emma="http://www.w3.org/2003/04/emma" version="1.0">
              <emma:interpretation id="{97943718-5300-4224-89AF-08EDC289CB1B}" emma:medium="tactile" emma:mode="ink">
                <msink:context xmlns:msink="http://schemas.microsoft.com/ink/2010/main" type="inkWord" rotatedBoundingBox="5241,6663 6218,7640 5189,8670 4211,7692"/>
              </emma:interpretation>
              <emma:one-of disjunction-type="recognition" id="oneOf1">
                <emma:interpretation id="interp5" emma:lang="sl-SI" emma:confidence="0">
                  <emma:literal>rodi</emma:literal>
                </emma:interpretation>
                <emma:interpretation id="interp6" emma:lang="sl-SI" emma:confidence="0">
                  <emma:literal>radi</emma:literal>
                </emma:interpretation>
                <emma:interpretation id="interp7" emma:lang="sl-SI" emma:confidence="0">
                  <emma:literal>vi“</emma:literal>
                </emma:interpretation>
                <emma:interpretation id="interp8" emma:lang="sl-SI" emma:confidence="0">
                  <emma:literal>rodi.</emma:literal>
                </emma:interpretation>
                <emma:interpretation id="interp9" emma:lang="sl-SI" emma:confidence="0">
                  <emma:literal>rad.</emma:literal>
                </emma:interpretation>
              </emma:one-of>
            </emma:emma>
          </inkml:annotationXML>
          <inkml:trace contextRef="#ctx0" brushRef="#br0" timeOffset="93520.9505">-3681 4327 1039,'0'0'209,"0"0"-44,0 0-36,0 0 21,0 0-2,0 0-35,0 0-27,0 0-11,0 0-18,0 0-1,0 0-4,0 0-19,0-2-14,0 1-7,0-3 8,0 3 3,0-3 5,0 0-10,0-3-11,0-1-7,0-4 0,0-2-1,0-1-14,0-1 13,3-1-29,5 2 12,-1 2-2,0 4 9,0-2 2,3 5 9,1-2 1,3 1-7,4 1 7,2 1 0,1 0-1,-3 5-1,3 0-4,-3 0-7,-3 0-27,0 10 15,-4-1 0,-2 5 11,-2-3-5,-1 2 7,-3 2 2,-3 0 3,0 3 6,0 3 1,0 3 9,-6 2-8,-4 3 6,-5 0-7,1-1 1,-4-1 0,0-3 0,-3 0-1,1-1 2,-2-1-2,2 1 0,2-5 0,4-4 1,-1-2 0,9-4 0,1-5 5,3-2 2,2-1 5,0 0 13,0 0 19,0 0-17,0 0-21,0 0-7,0 0-16,6 0-15,5 0 12,9 0 19,7-2 14,6-5 7,2 2-9,1 0-3,-4 2-9,0 1 1,-7 2-2,-1 0-29,-4 0-137,-9 2-420</inkml:trace>
          <inkml:trace contextRef="#ctx0" brushRef="#br0" timeOffset="94234.7841">-2921 4325 333,'0'0'1209,"0"0"-1091,0 0-118,0 0-5,0 0 5,0 0 21,0 0 26,-70 0-22,60 7-17,0 6-7,-1 4 8,4-3 6,-1 2 1,5-1-15,3 0-1,0 1-1,0-1 0,2 3-6,10-1 7,3 0-1,1-3 1,1 2-8,1-5-6,0-3-1,4-1 5,-1-5-22,6-2-3,-2 0 19,0-12 3,3-4-6,-7-4-12,-3-2 22,-4 2 9,-10 0 22,-4-3 30,0 2-8,0-2-21,-10-1-2,-8 2-2,-3 4-3,0 3 29,-5 5-5,5 4-33,-1 2-7,2 4-66,2 0-52,5 0-124,5 0-156</inkml:trace>
          <inkml:trace contextRef="#ctx0" brushRef="#br0" timeOffset="95135.7614">-2294 3919 1568,'0'0'187,"0"0"-45,0 0-98,0 0-2,0 0 36,0 0 0,0 0-78,-7-25-24,5 38-32,1 7 52,1 3 4,0 6 6,0 4 1,0 3-5,0 2 5,0 1-6,3 2 0,4-2-1,1 2 1,-1-5 6,2 1-6,0-5-1,0-2 0,5-4-1,0-3 0,5-3-8,4-5 4,2-2 5,0-2 0,-1-3-32,-4-2-47,-4-6-35,-6 0-61,-5-6-217</inkml:trace>
          <inkml:trace contextRef="#ctx0" brushRef="#br0" timeOffset="94700.8735">-2590 4276 662,'0'0'259,"0"0"-103,0 0-50,0 0-54,0 0-31,0 0-19,0 0 5,-22 17 9,22-5-7,11 2-1,5 1-2,4 1 9,4 0 2,1 1-1,4-1-1,-1 0 2,-3 1-17,-5-1 11,-3 1-3,-5-4 10,-2-2 22,-7-3 5,-1 0-4,-2-6-18,0 2-1,0-4 26,-15 0-7,-6 0-31,-7 0-10,-1 0-27,2 0 18,1 0 8,9 0 1,7 0-28,10 0-103,0 0-99,3-6-309</inkml:trace>
          <inkml:trace contextRef="#ctx0" brushRef="#br0" timeOffset="95354.6129">-2472 4168 990,'0'0'628,"0"0"-539,0 0 8,93 6-37,-50-1-9,3 4-25,3-1-19,17 8-7,-9-1-120,-12-3-357</inkml:trace>
          <inkml:trace contextRef="#ctx0" brushRef="#br0" timeOffset="95506.0668">-1878 4336 1969,'0'0'325,"0"0"-106,0 0-150,0 0-69,0 0-11,0 0-140,0 0-700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6:24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F4E77D-C798-4202-A594-12084DB77E41}" emma:medium="tactile" emma:mode="ink">
          <msink:context xmlns:msink="http://schemas.microsoft.com/ink/2010/main" type="inkDrawing" rotatedBoundingBox="1446,13685 4123,13654 4124,13751 1447,13782" semanticType="underline" shapeName="Other">
            <msink:sourceLink direction="with" ref="{CCFEAA4D-C632-4658-90A1-A73CFAB82E14}"/>
          </msink:context>
        </emma:interpretation>
      </emma:emma>
    </inkml:annotationXML>
    <inkml:trace contextRef="#ctx0" brushRef="#br0">699 2572 869,'0'0'146,"0"0"-9,0 0-11,0 0-27,0 0-35,0 0 27,0 0-5,0-20-19,0 18-1,0 1 1,0 1-12,0 0 1,0 0-18,2 0-21,6 0-17,4 0 0,4 0 6,5 0 0,2 0 1,3 0-1,-1 0 5,-1 0 7,1 0-5,1 0-2,-2 0-5,1 1 8,4-1-13,2 0 7,4 0-2,3 0 10,2 0-15,2 0 8,0 0 9,-3 2-5,-1-1-10,-6-1 16,-1 0-7,-6 0-5,7 0 1,-7 0-7,6 0 1,-2-1-1,0-2 1,2 3 3,0-2-5,0 2 0,-2 0 0,-1 0 0,-3 0 2,4 0 5,-5-2-6,4 0 0,0 1 0,3 0-1,-2 1 0,0 0-1,2 0-1,-2 0 2,1 0 2,3-2 10,5-3 1,0-2 31,2 0-11,-1 3-23,0 0-9,-2 4-1,-1 0-5,-4 0 5,0 0 2,-5 0-1,-2 0 5,3 0-5,-3 0 0,4-2 8,-1-2-9,3 1 0,0 3-1,1 0 1,1 0 0,-2 0 2,1 0-1,0 0 1,0 0-1,-1 0 2,0 0-3,4 0-7,-2 4 7,1 1 2,-1 1 8,2-4-9,-3 2 6,3-4-1,0 0-5,7 0-1,0 2 1,0-2 1,-3 3-1,-3 2 5,-6 0-6,-8 1 0,-8 1-8,-6 1-8,-8 5-73,-15-2-154,-6-4-737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8:42.8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BF9A4C-1B0B-42A1-9117-807845615AED}" emma:medium="tactile" emma:mode="ink">
          <msink:context xmlns:msink="http://schemas.microsoft.com/ink/2010/main" type="inkDrawing" rotatedBoundingBox="1238,3988 2607,4136 2571,4469 1202,4321" semanticType="callout" shapeName="Other">
            <msink:sourceLink direction="to" ref="{57541F48-2E5F-42D9-A86F-44821D24C7DB}"/>
          </msink:context>
        </emma:interpretation>
      </emma:emma>
    </inkml:annotationXML>
    <inkml:trace contextRef="#ctx0" brushRef="#br0">-6820 733 469,'0'0'385,"0"0"-207,0 0-22,0 0 17,0 0-9,0 0-11,-3-9-41,3 7-15,0 2-24,0 0-23,-3 0-2,3 0-1,0 0-16,0 0-2,0 0-8,-1 0 6,1 0-10,-2 0-17,2 0 1,-2 0-1,0 0 0,2 0 0,-1 0-1,-2 4-5,2 5 6,-1 4 0,1 5 6,-3 3-5,2 1-1,-2 5 0,0-1 0,1-1 1,-1-1 0,4-5 0,-2-1-1,1-3 1,1-4-1,0 1 0,0-4-1,0-1-1,0-3 2,0 0 0,0-3-1,0 1 0,0-2-7,0 0 7,0 0-12,0 0-3,3 0 0,1 0 16,7 0 0,-2 0 1,0 0 1,1 0-1,4 0 1,-1 0-2,2 0 9,6 0-2,-1 0-5,3 0 5,1 0-5,0 0-2,1 0 0,0 0-2,-1 0 2,-2 1 0,0 3 0,0 0 0,-2-2 0,-4 2 1,6-3-1,-2-1 2,-2 2-2,6-1 1,-1 1-1,4 0 1,-2 1-1,0 0 0,-1 2 0,-2-1 0,-1 1 0,0-1 0,-3 0-1,-2-1 1,0 0 0,-3 1 0,2-3 0,2 0 0,1-1 1,2 5 0,3-3-1,4 3 0,2 2 0,1-1 0,-1 3 0,-1-3 0,-3 0 0,-1-1 0,-3-2 0,1-3 0,0 0 1,-2 0 0,0 0 0,0 0 1,-4 0-1,1 0-1,-2 0 1,-3 0 13,1 0-8,5 0-5,-4 0 1,3-3-1,0 2 1,-3-1-1,-2 0 0,-2 2 1,-1 0-2,-1 0 0,-5 0 0,1-1 1,-1 1 5,-1 0-6,-2-2 8,2 1 10,2-3 2,-1 1-8,1 0-5,-1 0-6,1-1-1,0 2 1,-1 2-1,1-1-7,-2-2 7,-1 3 0,-1-5 1,3 1 8,0-6-2,1 1-6,-3-2 0,3-4 1,-2 2-1,-1-1 5,-1 2-5,3-2 0,-3 3 16,0-2 1,0 1-10,0-2-3,0-3-5,1 1-1,3-1-4,-2 2 4,2 1 1,-3 4-1,-1 2 1,0 3-1,0 3-63,0 2-62,0 0-173,-4 0-816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0:10.6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CFE7A9-1206-4727-B026-98A9BCB1FC90}" emma:medium="tactile" emma:mode="ink">
          <msink:context xmlns:msink="http://schemas.microsoft.com/ink/2010/main" type="inkDrawing" rotatedBoundingBox="18690,4017 20997,3984 20998,4037 18691,4070" semanticType="underline" shapeName="Other">
            <msink:sourceLink direction="with" ref="{0DBF0E44-2C78-4303-ABAD-9B77096B17C1}"/>
          </msink:context>
        </emma:interpretation>
      </emma:emma>
    </inkml:annotationXML>
    <inkml:trace contextRef="#ctx0" brushRef="#br0">0 20 1332,'0'0'175,"0"0"-130,0 0-36,0 0 7,0 0 83,0 0-5,0 0-42,3 3-28,6-2 3,2 3 36,7-1 18,4 0-17,9 1-21,7-1-3,8-1-25,7-1 1,4 1-15,3 0 1,3 1-1,-2 0 5,-1 0-6,-1 1 1,-3-4 12,-1 0 5,2 0 0,-3 0 0,1 0-4,1-4-12,-2 1 4,3 0-5,-1 1 0,1 2 1,-1 0-1,0-1 5,0 1-5,-2-2 14,-2-1 9,4-1 7,-3 1 9,-1-2-3,1 2-10,-2-1-9,0 3 2,0-2-3,-2 3-4,0 0 8,0-2-5,-2 0-4,-1 1-10,-1-3 5,-3 2 1,-1 2-8,-5 0 0,-4 0 0,-3 0-1,-6 0 1,-7 4-1,-7-2-5,-4-1 5,-5 1-57,-1-2-110,-12 0-221,-3-2-880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0:28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D204DC-3EE4-4355-B8CE-AB0D01C4D61B}" emma:medium="tactile" emma:mode="ink">
          <msink:context xmlns:msink="http://schemas.microsoft.com/ink/2010/main" type="inkDrawing" rotatedBoundingBox="8124,4214 10484,4018 10489,4081 8130,4276" semanticType="underline" shapeName="Other">
            <msink:sourceLink direction="with" ref="{A7C03DDF-2DA2-4548-BD42-BC1D0F23531A}"/>
          </msink:context>
        </emma:interpretation>
      </emma:emma>
    </inkml:annotationXML>
    <inkml:trace contextRef="#ctx0" brushRef="#br0">0 187 1320,'0'0'163,"0"0"-102,0 0-44,0 0 14,0 0 44,0 0 14,0-5-36,1 3-5,8 2 23,5-1 6,1-1-21,6-1-33,4 1-12,4 2-3,4 0-6,3 0 5,3 0 5,3 0 23,1 0-18,3 0 3,3 0-3,2 0 3,3-1-12,5-7-2,1-1-5,0-1 2,1 2-2,-2-1 0,-1 3 0,1 0-1,-3 1 0,0 0 6,3-2-5,-1-1 8,2-2-3,2-1-5,2-1 0,0 1 0,6-1 0,0 0 17,-2 7 4,2-1 6,1 3 11,-2 3-5,1 0 3,-2 0-9,0 2-12,-2 3-7,-9-1 2,-4-4-2,-7 0 0,-8 0-3,-7 0 17,-9-2-9,-8-2-14,-6 1-7,-13-2-66,-17 3-158,-9-1-684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0:28.9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6EA6A7-86BE-482A-956C-6FF715E420DE}" emma:medium="tactile" emma:mode="ink">
          <msink:context xmlns:msink="http://schemas.microsoft.com/ink/2010/main" type="inkDrawing" rotatedBoundingBox="8279,4397 10489,4272 10493,4339 8282,4463" semanticType="underline" shapeName="Other">
            <msink:sourceLink direction="with" ref="{A7C03DDF-2DA2-4548-BD42-BC1D0F23531A}"/>
          </msink:context>
        </emma:interpretation>
      </emma:emma>
    </inkml:annotationXML>
    <inkml:trace contextRef="#ctx0" brushRef="#br0">0 77 1011,'0'0'330,"0"0"-90,0 0-131,0 0-47,0 0 34,0 0 5,0 0-42,29 0-33,-4 3-14,6 2-4,5 0-2,9 1-6,1 1 2,7-2 10,6-2-12,2-3 3,2 0-2,4 0 0,-1 0 1,-5-5-1,-2-1 0,-6 1 1,-7 0-1,-1 2-1,-3-3 11,-1 0-10,3 0 8,3-5-8,2 3 0,4 0 7,3-1-8,1 0 0,-2 4 5,-5 0 4,-2 4 1,-8-2 8,-2 3-2,-3 0 2,1-2 0,0 2 1,3-2-4,3 2 1,3-2 2,1 1 7,2-1 1,-1 2-2,0-1-5,1 1-4,-2 0 1,2 0-5,2 0-1,-7 0 29,-5 0-18,-9 0-9,-11 0 2,-11 0-5,-7 0-9,-8 0-3,-14 0-164,-9 0-392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8:44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B25FEE-5576-4BB7-B8B8-DE391E58E2E4}" emma:medium="tactile" emma:mode="ink">
          <msink:context xmlns:msink="http://schemas.microsoft.com/ink/2010/main" type="writingRegion" rotatedBoundingBox="8075,3302 20863,3277 20866,4932 8078,4957"/>
        </emma:interpretation>
      </emma:emma>
    </inkml:annotationXML>
    <inkml:traceGroup>
      <inkml:annotationXML>
        <emma:emma xmlns:emma="http://www.w3.org/2003/04/emma" version="1.0">
          <emma:interpretation id="{D532D611-1549-4673-8141-760F03C2D2F7}" emma:medium="tactile" emma:mode="ink">
            <msink:context xmlns:msink="http://schemas.microsoft.com/ink/2010/main" type="paragraph" rotatedBoundingBox="8075,3302 17018,3285 17020,3977 8076,3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C353E0-137D-4D3D-9A9A-22E76754E011}" emma:medium="tactile" emma:mode="ink">
              <msink:context xmlns:msink="http://schemas.microsoft.com/ink/2010/main" type="line" rotatedBoundingBox="8075,3302 17018,3285 17020,3977 8076,3994"/>
            </emma:interpretation>
          </emma:emma>
        </inkml:annotationXML>
        <inkml:traceGroup>
          <inkml:annotationXML>
            <emma:emma xmlns:emma="http://www.w3.org/2003/04/emma" version="1.0">
              <emma:interpretation id="{A7C03DDF-2DA2-4548-BD42-BC1D0F23531A}" emma:medium="tactile" emma:mode="ink">
                <msink:context xmlns:msink="http://schemas.microsoft.com/ink/2010/main" type="inkWord" rotatedBoundingBox="8075,3302 10096,3298 10097,3990 8076,3994">
                  <msink:destinationLink direction="with" ref="{9F6EA6A7-86BE-482A-956C-6FF715E420DE}"/>
                  <msink:destinationLink direction="with" ref="{B6D204DC-3EE4-4355-B8CE-AB0D01C4D61B}"/>
                </msink:context>
              </emma:interpretation>
              <emma:one-of disjunction-type="recognition" id="oneOf0">
                <emma:interpretation id="interp0" emma:lang="sl-SI" emma:confidence="0">
                  <emma:literal>1328</emma:literal>
                </emma:interpretation>
                <emma:interpretation id="interp1" emma:lang="sl-SI" emma:confidence="0">
                  <emma:literal>1 328</emma:literal>
                </emma:interpretation>
                <emma:interpretation id="interp2" emma:lang="sl-SI" emma:confidence="0">
                  <emma:literal>»328</emma:literal>
                </emma:interpretation>
                <emma:interpretation id="interp3" emma:lang="sl-SI" emma:confidence="0">
                  <emma:literal>1328«</emma:literal>
                </emma:interpretation>
                <emma:interpretation id="interp4" emma:lang="sl-SI" emma:confidence="0">
                  <emma:literal>§328</emma:literal>
                </emma:interpretation>
              </emma:one-of>
            </emma:emma>
          </inkml:annotationXML>
          <inkml:trace contextRef="#ctx0" brushRef="#br0">-7453 432 980,'0'0'181,"0"0"-73,0 0-39,0 0 23,0 0 45,0 0-19,0 0-63,12-1-18,-11-3-8,2 1 5,0-1-17,1 0-6,-1-2-3,1 0 8,3-1 12,0-5-6,2 2-9,3-6-11,0 1-1,2-7 0,1 1 0,1-4-1,2 2 1,-1-1 0,1-3-1,0 3 1,-1-2 0,1-1 0,-1 4-1,-3 1 1,1 1 0,-2 0-1,-1 5 0,-2 3 1,-2 2-1,2-1 0,-3 4 1,0 0-1,-3-1 0,-1 6 12,-3 0 42,0 3 15,0 0-10,0 0-22,0 0-23,0 0-14,0 0-18,0 0 0,0 0 2,0 3-14,0 6 9,0 2 21,0 5 7,0 4-1,0 2 4,0 1-9,-3 1 0,-1 0 0,0 5 7,3-1-7,-1 6 0,-2-2 9,1 5-9,3-3 4,-3 0-4,2-1-1,1-2 1,0-3 0,-2-1 0,2-5 0,0-1 1,0-1-1,0-2 0,0-3 5,0-2 0,0-3-5,-2-1 6,2-2-7,-2 3 6,1-1 0,-3-1 0,1-2 6,-3 2-12,-6-4-21,-2-2-82,1-2-637</inkml:trace>
          <inkml:trace contextRef="#ctx0" brushRef="#br0" timeOffset="14317.0761">-6838 175 622,'0'0'129,"0"0"-45,0 0-51,0 0 46,0 0 44,0 0-10,0 0-25,0 0-22,0 0 8,0 0 10,0 0 6,0 0-26,0 0-10,0 0-10,0 0-3,0 0 4,0 0-1,0 0 3,0 0 1,0 0 10,0 0-5,0 0-6,0 0-7,0-2-7,0-1-14,0 1-9,0-2 1,0 3 6,0-2 13,0-1-2,0 0-15,0-1-5,0-3-7,3-1 0,2 0-1,1-1 0,1-3 0,2 1-8,0 0 7,1 1-5,-3 3-1,0 0 7,0 1 0,1 3 0,-4-2 1,2 1 1,-2 2-1,2-2 0,1 1-1,2-2 0,0 0-1,0 3 1,-3-1 1,-3 3-1,3-1 0,-5 2 0,2 0 0,-2 0 0,3 0-7,-1 0-2,1 0 8,2 0-8,1 0 2,0 0-3,0 5 1,1 2 1,-2 1 7,1 0 1,-2 2-6,1-1 0,-3 1 5,1 2 1,-3-1 0,-1 1 1,0 0 1,0 2-1,0 0 0,-5 0-1,-8 2 2,-5 2 4,1 1-6,-1 0 1,0 0-1,-2-4-6,4 2-10,-1-1 4,3-1 0,1-4-2,1 1 3,2-4 3,3-3 0,3-1 8,2-3 0,2-1 0,0 0 2,0 0-2,0 0-6,0 0 5,0 0-7,0 0 7,0 0 1,0 0 1,2 0 9,2 0-1,3-3 3,0-4-5,7 1-6,-2-1 0,2 0-1,-1 1 0,0 1 1,-1 1-1,-2 3 0,-3 0 0,6-1 0,-2 2 0,4 0-1,-3 0 0,4 0 1,-1 0-11,-1 3 11,-1 4-1,2-1 0,-4 1-8,-2-1 9,-2 0 7,1 0 2,-5-1-1,4 1-8,-1 1 0,-1 1-1,1 1 0,-2 3 0,-1 2 1,1-2 0,0 3 0,-3 0 1,1-2 5,-2-1-5,1-2 8,-1-1-8,0 1 5,0-2-5,0 0 0,0 1 6,0-2-1,0 0 0,-1 1 7,-5 3-4,-1-3 0,2-1-8,-2 1-1,1-2 0,2 0 0,-3 2-6,1-4-3,-2 4 9,-2 1-1,-2-1 1,-1-2 0,0 2 1,2-3-1,0 1 0,0-2 0,3-1-2,-4-1 2,1-2 0,-3 0 1,-2 0 0,-3 0 5,1 0 12,-4 0 6,8 0-5,-4-2 0,4-1-13,0-2-6,-2 5-34,5 0-115,0 0-617</inkml:trace>
          <inkml:trace contextRef="#ctx0" brushRef="#br0" timeOffset="57343.0176">-6267 102 2,'0'0'768,"0"0"-667,0 0-74,0 0-18,0 0 44,0 0 69,0 4-8,0-4 8,0 0 7,0 0-27,0 0-6,0 0-9,0 0 8,0 0 3,0 0-24,0 0-9,-2 0-4,2 0 2,0 0-8,0 0-10,-2 0 3,2 0-10,0 0-11,-2 0-5,2-2-7,0 0-14,0-1-1,0-1 0,0 2 0,0-1 0,0-1 6,0 1 5,0-2-2,0 1-9,0 0-6,0-1 4,4-1-7,2 1 7,0-2 0,1 0 1,-2 3-6,1-3 1,-2 2 6,2-2 0,-2 3 6,0 0-5,-1 2 1,-2 2-1,2-2-1,-3 2 0,3-2-2,1 2 1,0-2-8,-1 2 3,3 0 5,-2 0 0,1 0-5,-3 0-2,2 0 8,-1 0-2,-2 0-5,5 2 7,-2 4-6,3 2 5,0 3-5,1-1-3,-2 4 3,-2-3 4,0-1 1,0 0 0,-2-3-6,-2-2 6,0 2 0,0 0 1,0 1-6,0 2 6,0 2 1,0 1 7,0 2-8,-6-1 7,2-1-7,0 0 0,-2 1-1,1-2 1,-2 2-1,-2 1 1,1 1 1,-2 0 0,-1 2 5,1 1-6,-1-3 1,4 1-1,-3 0 0,3-1 0,0-1-1,-1-2 0,4 1 1,-2-3-1,0-1 0,1 0-11,-2-1 6,1 1 5,-2 0 1,4 0-1,-2 1 1,-2-1-1,1 2 1,4-3-1,-3 2 0,2-2 0,0-1 0,3 1 0,-1-1 0,0-3-5,2-1 5,-2 0 1,2-1 0,0-1 0,0-2 0,0 0 0,0 0 0,0 0-9,0 0 8,0 0-6,0 0-2,0 0-3,0 0-1,2 0 13,2 0 0,1 0 3,5 0 7,0 0-2,4 0 1,0 0-9,0 0 2,3 0-1,1 0 0,0 0 0,0 0-1,0 0 0,-1 0 1,-3 0-1,0 0 2,-4 0-2,2 0 0,-2 3 1,4 2-1,1-2 0,2 2 1,-1 0-1,0-1 0,1-1 2,-3-3 5,-1 1-1,-4-1 8,-2 0-13,-3 0 0,-1 0 0,0 0-1,-3 0 0,0 0-33,-3 2-101,-11-2-220,-1 0-946</inkml:trace>
          <inkml:trace contextRef="#ctx0" brushRef="#br0" timeOffset="79909.3053">-5552 91 952,'0'0'225,"0"0"-126,0 0-51,0 0-31,0 0-7,0 0 5,3 0 56,-3 0-16,0 0-23,0 0-7,0 0 8,0 0 28,0 0 28,0 0 10,0 0-21,0 0-12,0 0-11,0 0-5,0 0-14,0 0-10,0 0-5,0 0-3,0 0 14,0 0 2,0 0-6,0 0-7,0 0-6,-3-3 2,0-1-8,-2 2-7,1-2-1,-2 0-1,3 1-12,-3 0 12,1 0 1,-2-1 1,1 0-1,-2 1 1,1-3-1,0 2 7,0 0-7,0 1 0,-3 0 0,3-1-1,-2 3-1,2 0 0,-2 1-5,-1 0-2,3 0 7,-2 0-5,2 0 3,-2 0-3,0 5 0,0-1 0,-2 4-1,0 4 5,-2-1 1,2 3-8,1-2 2,3 1-4,2-1 10,2-1-8,0-1-3,3 2-4,0-2-5,0-1 6,0 3 2,4-5 4,3 5 8,3-5 1,1 0-2,-1-2-5,4-2-5,-2-3 12,3 0 0,1 0 1,1 0 4,1 0-4,0 0-1,0 0 1,-2 0-1,-1 0 0,-4 0 0,-1 0-6,1 4 5,-1 1-5,-1 2 6,2 1 0,0 2 0,1 0 0,1 1 1,0 1-1,-2 1-1,-2 1-8,0 0-2,-2 1 10,1 0 0,-2-1 0,-3-3 1,2 1 0,-1-2 1,-2 0-1,-1-2 0,-1 2-1,0 0-12,0 1 4,0 2 0,-1 1 9,-6-2 11,-4 2 0,1-5-5,0 1-4,0-1-1,2-3 1,-2 0-1,3-1 9,-4 1-10,4-3 1,-3-2 8,-1 1-7,1-2 8,-5 0 8,4 0 2,-2 0-8,2 0-10,1 0 4,0 0-5,2 0 0,0 0 6,1 0 1,0-5-7,1-2 5,1 1 10,-1-4-14,3 0 10,-3-1-2,2-2-9,3 0 4,-2-2 2,3 3 3,0 1 8,0 1-8,0 0-1,0 2-8,0 0-1,6-2 0,2 0-5,-1 2 5,2-4 1,2 3-1,1-2-16,1 4 1,1 0-7,-6 2 7,3 2 9,-4 1-3,3 0 0,-1 1 8,0 0 1,0-3 1,0 1-1,1-2 0,0-4 2,1 1 6,-2-3-6,0-1 13,-2 1-15,0-1 7,-1 1-5,-1-1 5,1 3-5,-2-2 4,-2 0-5,2-1 7,-3 0-7,-1-2 10,0 2-5,0 0 19,0 1 10,0-1-4,0 2-10,-7 1-6,-1 1-12,1 1-2,-2 2-1,-3 0-8,-5 3-9,-14 2-54,2 0-133,1 0-356</inkml:trace>
        </inkml:traceGroup>
        <inkml:traceGroup>
          <inkml:annotationXML>
            <emma:emma xmlns:emma="http://www.w3.org/2003/04/emma" version="1.0">
              <emma:interpretation id="{EEE8792B-2C5B-4A9E-B749-EC0D04D37BC0}" emma:medium="tactile" emma:mode="ink">
                <msink:context xmlns:msink="http://schemas.microsoft.com/ink/2010/main" type="inkWord" rotatedBoundingBox="15524,3346 17019,3343 17020,3966 15525,3969">
                  <msink:destinationLink direction="with" ref="{E78873E8-3E99-4A39-ABDB-577A3B3F96AC}"/>
                </msink:context>
              </emma:interpretation>
              <emma:one-of disjunction-type="recognition" id="oneOf1">
                <emma:interpretation id="interp5" emma:lang="sl-SI" emma:confidence="0">
                  <emma:literal>17.3</emma:literal>
                </emma:interpretation>
                <emma:interpretation id="interp6" emma:lang="sl-SI" emma:confidence="0">
                  <emma:literal>17,3</emma:literal>
                </emma:interpretation>
                <emma:interpretation id="interp7" emma:lang="sl-SI" emma:confidence="0">
                  <emma:literal>17-3</emma:literal>
                </emma:interpretation>
                <emma:interpretation id="interp8" emma:lang="sl-SI" emma:confidence="0">
                  <emma:literal>17.]</emma:literal>
                </emma:interpretation>
                <emma:interpretation id="interp9" emma:lang="sl-SI" emma:confidence="0">
                  <emma:literal>17.6</emma:literal>
                </emma:interpretation>
              </emma:one-of>
            </emma:emma>
          </inkml:annotationXML>
          <inkml:trace contextRef="#ctx0" brushRef="#br0" timeOffset="27601.965">2 501 814,'0'0'263,"0"0"-163,0 0-52,0 0-16,0 0 87,-6 3 17,6-3-47,0 0-45,0 0-27,0 0-2,0 0 12,0 2 11,0-2 9,0 0 1,0 0-7,0 0-6,0 0-5,0 0-14,0 0-10,0 0-5,0 0 15,0 0 29,0 0 7,0 0-11,2 0-3,2-2 1,2-5-16,-1 1-16,4-4-7,0 0-1,2 1 1,2-5-2,1 0-8,1-1 3,-1-2 7,-1 2 0,2 1 0,-5 0-1,4 2 1,-4-2 1,4 0-1,0-1-1,-2-2-1,2 1 2,2 0 0,-2 0 0,-2 1 1,-1 4 0,-1 0 0,-3-1 0,0 5-1,-1-3 8,-1 0-8,1 0 0,-1-1 2,1-1 3,-1 1-5,1 3 0,-3-1 0,1 2 0,-1 3 0,1-1 6,0-1-6,2-3 1,1 1-1,-2 0 0,2 0 1,-1-1-2,-3 5 1,3-2 0,-2-1 0,-3 2 0,3-2 1,-2 3 6,-1 0 1,-1 2 6,0 2 10,0 0 1,0 0-25,0 0-6,0 0-14,0 0-10,0 0-1,0 10 22,-1 3 8,-2 7 0,-5 5 1,1 2 10,-2 6-8,-2 2-1,1 2 5,3 4-6,0 0 1,0 2-1,1-1 2,1 0-1,-1-2 6,1-1-6,1-6 0,1-3-1,3-2-1,0-5-95,0-7-177,0-11-640</inkml:trace>
          <inkml:trace contextRef="#ctx0" brushRef="#br0" timeOffset="28389.1518">584 47 1081,'0'0'362,"0"0"-199,0 0-61,0 0-70,0 0 31,0 0 39,0 0-27,-4-7-20,10 7-55,-1 0-4,7 0-5,-1 0 9,5 4 3,0 0 7,2 2-9,0-3 12,-1 0-4,-2 0 0,-5-1 1,-4-2-9,-4 2 0,-2-1-1,0 2-7,0 2-9,0 2 10,0 3 6,0 3 8,0 4-1,0 0-6,0 6 0,-2 4 5,-1 2-5,-3 5 11,1 0 11,-2 4-1,1-1-4,-1-2-5,-1-5-5,2-1-1,2-4 1,-2-2-1,-2-2-6,5-3-1,-1-5-55,4-11-119,0-2-196,0-4-936</inkml:trace>
          <inkml:trace contextRef="#ctx0" brushRef="#br0" timeOffset="28617.1063">572 327 1069,'0'0'154,"0"0"105,0 0-140,95 29-71,-63-21-11,1 3-20,11-3-17,-8-4-16,-5 0-319</inkml:trace>
          <inkml:trace contextRef="#ctx0" brushRef="#br0" timeOffset="28847.318">1040 440 1363,'0'0'227,"0"0"-149,0 0-57,0 0-4,0 0-4,0 0-13,0 0-43,18 2-286,-7-2-499</inkml:trace>
          <inkml:trace contextRef="#ctx0" brushRef="#br0" timeOffset="29498.9175">1347 170 679,'0'0'965,"0"0"-862,0 0-36,0 0-27,0 0 45,0 0 42,0 0-72,6-76-41,3 72-14,4 2 0,-2 2 0,3 0 1,-1 0-1,2 5 0,-1 8 1,-3 4 6,-4 2-7,-4 3-13,-3 4 4,-3 1 3,-14 1 6,-5 0 2,-5-2 4,2-4-5,6-6 6,2-5-6,7-4 1,6-4 5,4-3-6,0 0-1,0 0-7,3-6-73,8-1 3,2-1 18,-1 3 42,-1 4 11,0 1 5,0 0 1,2 0 0,0 2 42,1 10-12,2 1-5,0 5-8,-4 0-9,-3 2-1,-4-2 6,-3 2 1,-2-4-12,0 3 42,-13-5 3,-8 4-17,-8-2 4,-8 2-5,-3-1-13,-3-2-16,-2-4-10,-7-3-89,10-4-194,12-4-654</inkml:trace>
        </inkml:traceGroup>
      </inkml:traceGroup>
    </inkml:traceGroup>
    <inkml:traceGroup>
      <inkml:annotationXML>
        <emma:emma xmlns:emma="http://www.w3.org/2003/04/emma" version="1.0">
          <emma:interpretation id="{CA13CE27-E38E-4085-9C94-8E9D1BD9EF91}" emma:medium="tactile" emma:mode="ink">
            <msink:context xmlns:msink="http://schemas.microsoft.com/ink/2010/main" type="paragraph" rotatedBoundingBox="16163,4230 20870,4280 20863,4943 16156,48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DC91CB-CCEE-4248-9623-E169FC3B5EBE}" emma:medium="tactile" emma:mode="ink">
              <msink:context xmlns:msink="http://schemas.microsoft.com/ink/2010/main" type="inkBullet" rotatedBoundingBox="16161,4359 16858,4366 16852,4858 16156,4851"/>
            </emma:interpretation>
            <emma:one-of disjunction-type="recognition" id="oneOf2">
              <emma:interpretation id="interp10" emma:lang="sl-SI" emma:confidence="0">
                <emma:literal>n</emma:literal>
              </emma:interpretation>
              <emma:interpretation id="interp11" emma:lang="sl-SI" emma:confidence="0">
                <emma:literal>J</emma:literal>
              </emma:interpretation>
              <emma:interpretation id="interp12" emma:lang="sl-SI" emma:confidence="0">
                <emma:literal>5</emma:literal>
              </emma:interpretation>
              <emma:interpretation id="interp13" emma:lang="sl-SI" emma:confidence="0">
                <emma:literal>4</emma:literal>
              </emma:interpretation>
              <emma:interpretation id="interp14" emma:lang="sl-SI" emma:confidence="0">
                <emma:literal>T</emma:literal>
              </emma:interpretation>
            </emma:one-of>
          </emma:emma>
        </inkml:annotationXML>
        <inkml:trace contextRef="#ctx0" brushRef="#br0" timeOffset="33944.1892">679 1099 523,'0'0'688,"0"0"-668,0 0-20,0 0 11,0 0-8,0 0 110,0 0 78,20-66-33,-20 64-6,0 1 7,0 1-16,0-1-38,0 1-37,0 0-29,0 0-26,0 0-13,0 0-1,0 0-33,-3 0-9,-1 12 22,-3 3 21,0 8 2,-3 6 7,-1 5-8,3 0-1,-1 0-8,5-4 7,0-6-15,2-4-2,2-7-1,0-4 4,0-8 4,0-1 3,0 0-1,3-1 8,7-11-13,1-1-20,2 0-1,-2-1 19,1 5 10,1 1 4,1 2 1,-1 0-8,-1 3-1,2-1 9,0 4-5,3 0 5,-2 0 1,5 0-1,-5 7 1,0 3 0,0 0 6,-4 5 3,-3-2 8,0 1 4,-2 1-6,-3 0-5,-2 3 2,2-1-5,-3 2-7,0-2 1,0 2-1,0-1 0,-6-1 0,-5-2 0,-5-1 8,-3-3 6,-2-1-7,-2-1 3,-4-7 4,-1 0-1,0-2-13,0 0-6,-2-10-60,9-7-131,4 2-332</inkml:trace>
        <inkml:trace contextRef="#ctx0" brushRef="#br0" timeOffset="34436.2817">814 1015 684,'0'0'508,"0"0"-347,0 0-45,0 0-39,0 0 72,0 0 42,0 0-59,22 0-79,-4 0-37,6 0 0,6 0 13,5 2 13,2 1-10,-3-1-4,-4-1-17,-7-1-11,-10 0-73,-7 2-265,-6-2-982</inkml:trace>
        <inkml:trace contextRef="#ctx0" brushRef="#br0" timeOffset="31204.5085">1010 1284 1355,'0'0'253,"0"0"-67,0 0-99,0 0 39,0 0-16,0 0-60,0 0-24,39-15-15,-32 9-10,2-3 24,2 0 2,2-1-8,5-6-9,2-1-8,2-4-2,4 0-1,-2 1-25,-2 0 10,1 3 7,-4 3 9,-4 2-1,-4 4 1,-3 1 1,-1-1 5,-2 2 0,-1 1-4,2-1-1,-3 0 0,1 4-1,-3 0 0,-1 2 2,2 0-1,-2 0 9,0 0 18,0 0-2,0 0-12,0 0-6,0 0-7,0 0 1,0 0-2,0 0 1,0 0-1,0 0-2,0 0 1,0 2-27,0 7 8,-2 7 20,-2 6 6,1 5 10,-1 8-3,3 5-11,-1 0 7,-2 3 9,0-2 4,0-2-3,-4-2-10,0-6-8,0-5 6,0-6-7,-2-11-40,2-5-105,-1-4-478</inkml:trace>
      </inkml:traceGroup>
      <inkml:traceGroup>
        <inkml:annotationXML>
          <emma:emma xmlns:emma="http://www.w3.org/2003/04/emma" version="1.0">
            <emma:interpretation id="{95E1ACC3-48CD-4C95-9277-05DA27BA8BFD}" emma:medium="tactile" emma:mode="ink">
              <msink:context xmlns:msink="http://schemas.microsoft.com/ink/2010/main" type="line" rotatedBoundingBox="19233,4262 20870,4280 20863,4943 19226,4926"/>
            </emma:interpretation>
          </emma:emma>
        </inkml:annotationXML>
        <inkml:traceGroup>
          <inkml:annotationXML>
            <emma:emma xmlns:emma="http://www.w3.org/2003/04/emma" version="1.0">
              <emma:interpretation id="{C9FB7B47-235E-47AA-B6F4-BFD7DD872B60}" emma:medium="tactile" emma:mode="ink">
                <msink:context xmlns:msink="http://schemas.microsoft.com/ink/2010/main" type="inkWord" rotatedBoundingBox="19233,4262 20870,4280 20863,4943 19226,4926"/>
              </emma:interpretation>
              <emma:one-of disjunction-type="recognition" id="oneOf3">
                <emma:interpretation id="interp15" emma:lang="sl-SI" emma:confidence="0">
                  <emma:literal>136</emma:literal>
                </emma:interpretation>
                <emma:interpretation id="interp16" emma:lang="sl-SI" emma:confidence="0">
                  <emma:literal>1 36</emma:literal>
                </emma:interpretation>
                <emma:interpretation id="interp17" emma:lang="sl-SI" emma:confidence="0">
                  <emma:literal>63</emma:literal>
                </emma:interpretation>
                <emma:interpretation id="interp18" emma:lang="sl-SI" emma:confidence="0">
                  <emma:literal>s 36</emma:literal>
                </emma:interpretation>
                <emma:interpretation id="interp19" emma:lang="sl-SI" emma:confidence="0">
                  <emma:literal>i 36</emma:literal>
                </emma:interpretation>
              </emma:one-of>
            </emma:emma>
          </inkml:annotationXML>
          <inkml:trace contextRef="#ctx0" brushRef="#br0" timeOffset="87288.8148">5239 951 605,'0'0'849,"0"0"-758,0 0-15,0 0 10,0 0 82,0 0-33,0 0-42,-17-19-47,8 19-10,-3 0 5,0 0-4,-4 0-24,-2 2-7,-4 6-6,0 3 0,-2 2 0,-1 4 0,-2 0 0,-1 2 7,3 0 1,1 1 10,2-1 13,5 0-5,3 0-9,2-1-16,2 2 7,1-1-8,4 5-1,-1-2 0,2 1 0,4 2 1,0 1 1,0-1-1,0-2 1,0 0-1,8-2-1,2-2 1,4 0 10,2-4 10,0-1-1,7-2-4,-2-3-6,5-1-9,1-2 7,1-3-6,-2-1 0,1-2 0,-1 0 7,0 0-2,0-8-6,-1-3-2,0-4-8,0 0 4,-1-2 5,-3 2 1,-5 0 0,-5 4 1,-4 1 0,-3 0 5,-4 2-5,0-1 0,0-1-1,0-1 0,0 2-9,-4-1-12,-3 2-4,0 0 24,-3 1 1,1 0 2,0 3 5,0-1 2,0 0 0,-1 2-8,-2-1 5,-3 2 0,1 1-5,-4 1-1,0 0 0,-4 0 0,-1 0 0,2 8-1,-2 6 1,0-2-1,4 3-7,2-3 8,4 0-19,6-3-107,6-4-177,1-5-758</inkml:trace>
          <inkml:trace contextRef="#ctx0" brushRef="#br0" timeOffset="91764.7315">3700 1343 1219,'0'0'184,"0"0"-30,0 0-83,0 0 36,0 0-29,0 0-34,7-41-26,-1 34-18,1-1 0,2 2 1,0-4 8,3-1 0,4-4 10,0-3-3,2-3 0,4-6 18,-2 1-9,2-2-10,-2 2-1,-2 4-14,-5 3 2,-2 3 24,-4 3 23,-4 1-8,1 1 11,-2 1-15,0 1-17,0 3-2,-1 1-6,-1 3-11,0 1-1,3 1-2,-3 0-5,0 0-6,0 0-5,0 0-10,0 10-28,0 4 32,0 8 23,0 5 0,0 8 1,0 4 12,0 5-11,0 2 2,-4-3 7,-2-2 2,1-5 3,-2-3-9,1-4-5,-1 5-1,1-9-109,5-7-269</inkml:trace>
          <inkml:trace contextRef="#ctx0" brushRef="#br0" timeOffset="92890.6429">4306 1119 1160,'0'0'279,"0"0"-160,0 0-68,0 0 27,0 0 98,0 0 14,0 0-72,0-4-46,6-8-41,1 0-25,4-3 7,1-1-4,5-2-7,1 1-1,0 4 6,1 1-7,-3 4-1,-2 5-1,-1 1-8,-3 2-15,-2 0 4,-2 13-3,-2 7 4,-1 5 14,-3 3 5,0 1 1,0 2-2,0 0-15,-10-1-4,-5-1 19,-4-2 2,0-4 0,-2-2 1,3-5 0,4-4 5,3-2-5,5-5-1,6-4 0,0-1-1,0 0-8,0 0-8,6 0 17,5-5 0,0-2-1,3 1-5,3-2 5,1 2 0,4-1 0,2-1 0,4 1 1,1 0-1,1 5 0,-1 0-1,-5 2-5,-5 0-1,-5 0-4,-4 6 12,-2 2 9,-2 0-3,-2 4-6,4-1 9,-2 3 0,-2 1-3,2 1-5,-2 2 9,-3 1-3,-1-1-6,0 2 1,0-2 4,0 0-5,0-1 0,-1-5 5,-6 0-6,-4-1 24,-6 1 7,-7 1 7,-6-2-8,-7-1 22,-5-2 5,-4-2-22,3-5-12,3-1-23,0-7-82,8-9-177,13-5-959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39:23.3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67B130-8F75-4227-AA8A-EEE8D64384B2}" emma:medium="tactile" emma:mode="ink">
          <msink:context xmlns:msink="http://schemas.microsoft.com/ink/2010/main" type="inkDrawing" rotatedBoundingBox="6887,6267 8788,6228 8789,6259 6888,6298" shapeName="Other"/>
        </emma:interpretation>
      </emma:emma>
    </inkml:annotationXML>
    <inkml:trace contextRef="#ctx0" brushRef="#br0">4613-16 542,'0'0'187,"0"0"-16,0 0-63,0 0-30,0 0-46,0 0-23,0 0-1,39-3-2,-18 3 14,3 0-1,2 0 17,4 0 15,3 1-16,3 1-21,4 2-6,7-1-6,6-2 6,6-1-4,6 0-2,6 0-2,4-3 0,1-5 1,-1-1 0,-7 3 0,-7 2 0,-10 2 8,-5 0-9,-6 2-1,2 0 1,1 0 7,2 0-6,7 0 1,2 0-1,5 0-1,4 0 1,5 0 6,6 0 22,3 0 3,-3-3 4,-3 0 5,-8-3-8,-17 5-11,-12 1-22,-34 0-3,0 15-184,-24-4-576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0:35.6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DDBC9F-6787-464F-A87D-55811443BFDE}" emma:medium="tactile" emma:mode="ink">
          <msink:context xmlns:msink="http://schemas.microsoft.com/ink/2010/main" type="writingRegion" rotatedBoundingBox="12924,7679 19190,7465 19298,10625 13032,10839"/>
        </emma:interpretation>
      </emma:emma>
    </inkml:annotationXML>
    <inkml:traceGroup>
      <inkml:annotationXML>
        <emma:emma xmlns:emma="http://www.w3.org/2003/04/emma" version="1.0">
          <emma:interpretation id="{ABA1E5EA-28A1-4144-B9EC-311DC0759F14}" emma:medium="tactile" emma:mode="ink">
            <msink:context xmlns:msink="http://schemas.microsoft.com/ink/2010/main" type="paragraph" rotatedBoundingBox="12924,7679 18893,7475 18926,8442 12957,8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5F8847-36D2-43DE-A58B-A0585A6F7369}" emma:medium="tactile" emma:mode="ink">
              <msink:context xmlns:msink="http://schemas.microsoft.com/ink/2010/main" type="line" rotatedBoundingBox="12924,7679 18893,7475 18926,8442 12957,8646"/>
            </emma:interpretation>
          </emma:emma>
        </inkml:annotationXML>
        <inkml:traceGroup>
          <inkml:annotationXML>
            <emma:emma xmlns:emma="http://www.w3.org/2003/04/emma" version="1.0">
              <emma:interpretation id="{160A26EA-8E11-4403-82BC-4C49DEC95555}" emma:medium="tactile" emma:mode="ink">
                <msink:context xmlns:msink="http://schemas.microsoft.com/ink/2010/main" type="inkWord" rotatedBoundingBox="12924,7679 13991,7642 14025,8610 12957,8646"/>
              </emma:interpretation>
              <emma:one-of disjunction-type="recognition" id="oneOf0">
                <emma:interpretation id="interp0" emma:lang="sl-SI" emma:confidence="0">
                  <emma:literal>Pr.</emma:literal>
                </emma:interpretation>
                <emma:interpretation id="interp1" emma:lang="sl-SI" emma:confidence="0">
                  <emma:literal>pr.</emma:literal>
                </emma:interpretation>
                <emma:interpretation id="interp2" emma:lang="sl-SI" emma:confidence="0">
                  <emma:literal>p.</emma:literal>
                </emma:interpretation>
                <emma:interpretation id="interp3" emma:lang="sl-SI" emma:confidence="0">
                  <emma:literal>pi.</emma:literal>
                </emma:interpretation>
                <emma:interpretation id="interp4" emma:lang="sl-SI" emma:confidence="0">
                  <emma:literal>Pi.</emma:literal>
                </emma:interpretation>
              </emma:one-of>
            </emma:emma>
          </inkml:annotationXML>
          <inkml:trace contextRef="#ctx0" brushRef="#br0">-1 201 1028,'0'0'246,"0"0"-117,0 0 25,0 0-45,0 0 46,0 0-13,0 0-52,0-85-60,19 70-18,8-1-11,2 0-1,3 1 0,5-1 0,3 4 1,-1 1-1,7 1 1,2 5-1,-1 5 1,2 0-1,0 0 0,-2 15 0,-1 1 0,-4 3-1,-8 3 0,-2-1-8,-8 2-13,-6 1-15,-4-1 25,-4 2 10,-6-2 2,-1-2 0,-3-1-6,-3 0 6,-15-1 18,-6 1-18,-3 0-14,-9-2-122,7-3-210,7-9-720</inkml:trace>
          <inkml:trace contextRef="#ctx0" brushRef="#br0" timeOffset="-511.2718">443 209 859,'0'0'328,"0"0"-239,0 0 15,0 0-53,0 0 106,0 0 34,1-21-23,-1 21-68,0 0-33,0 0-3,0 0-17,0 0-1,0 0-5,0 0-7,0 0-31,0 0-3,0 0-22,-3 5-14,-1 9 26,-3 6 10,2 9 7,-1 3 2,1 7-9,3 4 7,1 5-7,1 4 0,0 5 0,0 3 7,0 0-7,0-4 5,0-9-5,0-6-2,0-8-51,0-9-79,0-5-131,0-14-373</inkml:trace>
          <inkml:trace contextRef="#ctx0" brushRef="#br0" timeOffset="849.0627">672 564 1393,'0'0'228,"0"0"13,0 0-128,0 0-22,0 0-32,0 0-3,0 0 6,3-17-46,-3 17-16,0 0-39,0 8 11,0 7 28,0 2 3,0 7 9,0 3-10,0 5-1,0 1 5,0 1-4,0-3-2,0-1 0,0-4-2,0-5 2,0-3 2,-3-5-1,3-5-1,0-2-1,0-5-14,0 1 6,0-2 9,0 0 11,0 0 22,0 0 26,0 0 6,0 0-15,0-9-17,0 0-12,0-3-20,3-3-1,5 1-1,5-5-7,5 0 8,4 1-21,2-1 5,4 1 5,-3 1 5,0 2-17,0 4-63,-3 1-80,1 5-93,-8 2-113,-5 1-854</inkml:trace>
          <inkml:trace contextRef="#ctx0" brushRef="#br0" timeOffset="1142.9625">1085 942 1485,'0'0'713,"0"0"-582,0 0-71,0 0-32,0 0-18,0 0-10,0 0-11,8 0-82,-8 0-240,-4-2-808</inkml:trace>
        </inkml:traceGroup>
        <inkml:traceGroup>
          <inkml:annotationXML>
            <emma:emma xmlns:emma="http://www.w3.org/2003/04/emma" version="1.0">
              <emma:interpretation id="{66C3FB47-5C14-4DAD-A89D-E8D6FE16231E}" emma:medium="tactile" emma:mode="ink">
                <msink:context xmlns:msink="http://schemas.microsoft.com/ink/2010/main" type="inkWord" rotatedBoundingBox="15397,7785 18899,7665 18923,8352 15421,8472">
                  <msink:destinationLink direction="with" ref="{8E5F56DC-8F2D-41CD-997E-C83D9D84C616}"/>
                </msink:context>
              </emma:interpretation>
              <emma:one-of disjunction-type="recognition" id="oneOf1">
                <emma:interpretation id="interp5" emma:lang="sl-SI" emma:confidence="0">
                  <emma:literal>1328,17</emma:literal>
                </emma:interpretation>
                <emma:interpretation id="interp6" emma:lang="sl-SI" emma:confidence="0">
                  <emma:literal>132 8.17</emma:literal>
                </emma:interpretation>
                <emma:interpretation id="interp7" emma:lang="sl-SI" emma:confidence="0">
                  <emma:literal>1328. 17</emma:literal>
                </emma:interpretation>
                <emma:interpretation id="interp8" emma:lang="sl-SI" emma:confidence="0">
                  <emma:literal>1 328. 17</emma:literal>
                </emma:interpretation>
                <emma:interpretation id="interp9" emma:lang="sl-SI" emma:confidence="0">
                  <emma:literal>1328,1 7</emma:literal>
                </emma:interpretation>
              </emma:one-of>
            </emma:emma>
          </inkml:annotationXML>
          <inkml:trace contextRef="#ctx0" brushRef="#br0" timeOffset="8658.0559">4638 527 1707,'0'0'274,"0"0"-12,0 0-177,0 0-51,0 0-34,0 0-45,0 0-189,-7 10-589</inkml:trace>
          <inkml:trace contextRef="#ctx0" brushRef="#br0" timeOffset="10261.6449">5100 416 487,'0'0'412,"0"0"-274,0 0 11,0 0-15,0 0 24,0 0-26,46-84-2,-33 60-37,4-6-8,-2-2-10,3-2-30,-3 0 4,0 2-11,-3 3-1,-4 8 23,-2 5-8,-3 5-16,-3 5-5,0 5 3,0 1-27,0 0-7,0 0-31,0 0-17,0 3 2,0 9 29,0 4 9,0 7 8,4 5 1,-3 1 1,3 4-1,-1 2 0,0-1 0,-1 2 0,2 0 0,-3 0 0,2 0 5,0-2-6,-2-2 0,3-1-41,2 3-93,1-8-119,-2-9-321</inkml:trace>
          <inkml:trace contextRef="#ctx0" brushRef="#br0" timeOffset="10825.8401">5589 75 1341,'0'0'218,"0"0"-104,0 0-98,0 0-16,0 0 43,0 0 30,0 0-24,96-37-9,-83 37-12,1 0-12,-3 0-15,0 0 9,0 0-10,-2 6 9,0 5-9,-1 7-10,-3 4 3,-3 4 5,0 3 1,-2 6 0,0 3 0,0 3 1,0 1 1,-4 1 0,0 1 5,1 0-6,2-1 6,1-3-6,0-7 0,0-5-12,0-6-66,0-13-23,0-8-209,4-1-299</inkml:trace>
          <inkml:trace contextRef="#ctx0" brushRef="#br0" timeOffset="11045.2785">5610 323 415,'0'0'994,"0"0"-885,0 0-109,0 0 10,0 0 22,0 0 74,99 24 3,-52-19-57,5-2-35,18-3-17,-14 0-88,-10 0-229</inkml:trace>
          <inkml:trace contextRef="#ctx0" brushRef="#br0" timeOffset="5441.8128">2482 587 1122,'0'0'202,"0"0"-5,0 0-107,0 0-14,0 0 25,0 0 22,0 0-31,0 0-26,0 0-9,0 0 2,0 0 0,0 0-1,0 0-14,2-6-4,5-3-6,2-8-22,5-4-10,0-6-1,2 0 0,0-4 5,1 0-5,-2-2 0,1 2-1,-4 0 1,2 4 0,-6-1 1,-1 4 4,-1 3-5,-2 2 8,-2 3 0,-2 5-7,2 1 10,-2 1-2,0 5-3,0-1-6,0 2 0,0 1-1,0 2-11,0 0-4,0 0-14,0 2-12,0 10 10,0 7 22,0 2 9,-4 5 4,0 4 8,2 2-10,1 5-1,-3 4 0,2 5 5,-2 1-6,-1 3 1,-1 0-1,1-3 0,-1-2-79,5-2-41,1-8-181,0-15-444</inkml:trace>
          <inkml:trace contextRef="#ctx0" brushRef="#br0" timeOffset="6336.1294">2899 275 1101,'0'0'352,"0"0"-131,0 0-67,0 0-84,0 0-31,0 0-24,0 0-8,48-94-6,-34 83 30,-3 1 5,0 4-1,-4 1 5,3 5-6,-3 0-18,0 0-10,2 1-6,0 12 0,-2 7-10,-1 3-7,-4 4 16,-2 4-8,0 1-25,-12 3 8,-5-2 14,-4-4 2,3-3 10,4-8 0,1-6-1,8-8 1,3-4 6,2 0-1,0-4-5,0-10-36,6 0 14,4 3 3,1-1 10,2 3 3,-1 5 5,3 0-2,2 3 3,1 1 2,0 0 7,2 3 13,2 10-6,-2 1-7,-2 0-8,-1 1 12,-5-2-4,-3 0-8,-4-1 6,0-1 3,-4-2 4,-1 1 0,0 3 14,0-4-4,0 1-18,0 1-6,-7 3 2,-4 0-1,-2 4 0,-5 2 0,-2 1 0,-3 0 1,-1 1 4,-1-3 2,-2-1 6,2-6 2,2-4-7,0-8-9,1-11-82,5-14-201,4-4-627</inkml:trace>
          <inkml:trace contextRef="#ctx0" brushRef="#br0" timeOffset="7296.4924">3455 275 603,'0'0'687,"0"0"-536,0 0 58,0 0-83,0 0-24,0 0-33,0 0-29,6-86-20,1 77 0,1-1-8,2 2-11,-2 0 15,3 4 17,1 1-10,0 2-9,1 1-13,2 0-1,-2 0 0,1 6 8,-3 4 10,0 3-16,-4 4-2,-2-2 0,-3 4 0,-2 1-1,0-1 0,0 4 1,-3 0 14,-10 1 3,-2 3-3,0-1-8,-6 4 6,-1-1-2,-2 2-2,0-2-7,-1-1 0,1 1 5,1-6-5,4 1-1,4-3 0,1-3-1,4 0 1,4-3-1,2-3-8,4-4 7,0 2-8,0-4-2,0 1 2,13-3 10,2 3 1,5-2 44,5-3 14,4-2-12,2 0-16,2 0-19,0-7-12,9-11-52,-9 2-156,-9-1-495</inkml:trace>
          <inkml:trace contextRef="#ctx0" brushRef="#br0" timeOffset="8369.9626">4110 158 1393,'0'0'209,"0"0"-70,0 0-85,0 0 28,0 0-7,0 0-46,0 0-20,-92-20-9,71 20-1,3 2 0,1 5 1,3 3 1,1 3 1,2 0 4,6 4-1,2-1-5,3 1-8,0 4-4,1-3 2,16-1 10,1 2 0,6-4-1,0 3 1,2-4 0,4 1 0,-4-2 0,1 0 1,-2-1 12,-3-1-2,-2 1-1,-2-1-3,-4 2-6,0 0 0,-6 0 1,-2 2-1,-2 0 0,-4 0-1,0 0 8,0-1-7,0 1 0,-3 2-1,-5 2 1,-5 4-1,-4 0 0,-1 0 0,0 0 1,1-4 0,3-4 0,2-3 1,1-7 4,-1-5 8,0 0 8,-3-5-8,1-17 3,-3-4-17,3-7-5,3 0-17,1-1 12,6-1 3,0 6 7,4 3 1,0 3 40,0 4-20,0 2-13,11 3-8,4 0-9,7 1-12,6 0 2,0 1 10,6 3 8,-2-3-1,-3 1 2,-1-3 2,-7 2 25,-3-3 19,-2-4 10,-4-2 3,-5-3 3,-3-4-24,-4-2 0,0 1 15,-5 0-16,-9 5-19,-1 5-8,-4 6 10,1 3-19,-4 7-1,2 3-47,-2 0-62,2 16-49,2 7-34,6 17-34,2-6-102,7-3-500</inkml:trace>
        </inkml:traceGroup>
      </inkml:traceGroup>
    </inkml:traceGroup>
    <inkml:traceGroup>
      <inkml:annotationXML>
        <emma:emma xmlns:emma="http://www.w3.org/2003/04/emma" version="1.0">
          <emma:interpretation id="{281DEE50-D134-46F4-A765-67A0D39C273D}" emma:medium="tactile" emma:mode="ink">
            <msink:context xmlns:msink="http://schemas.microsoft.com/ink/2010/main" type="paragraph" rotatedBoundingBox="15988,9138 18457,8781 18560,9494 16091,98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9EA135-DEEF-4A07-9075-1A30CF5BF5AE}" emma:medium="tactile" emma:mode="ink">
              <msink:context xmlns:msink="http://schemas.microsoft.com/ink/2010/main" type="line" rotatedBoundingBox="15988,9138 18457,8781 18560,9494 16091,9851"/>
            </emma:interpretation>
          </emma:emma>
        </inkml:annotationXML>
        <inkml:traceGroup>
          <inkml:annotationXML>
            <emma:emma xmlns:emma="http://www.w3.org/2003/04/emma" version="1.0">
              <emma:interpretation id="{2D473C93-A8CA-4997-B660-58524348966A}" emma:medium="tactile" emma:mode="ink">
                <msink:context xmlns:msink="http://schemas.microsoft.com/ink/2010/main" type="inkWord" rotatedBoundingBox="15988,9138 18457,8781 18560,9494 16091,9851"/>
              </emma:interpretation>
              <emma:one-of disjunction-type="recognition" id="oneOf2">
                <emma:interpretation id="interp10" emma:lang="sl-SI" emma:confidence="0">
                  <emma:literal>1328</emma:literal>
                </emma:interpretation>
                <emma:interpretation id="interp11" emma:lang="sl-SI" emma:confidence="0">
                  <emma:literal>1 328</emma:literal>
                </emma:interpretation>
                <emma:interpretation id="interp12" emma:lang="sl-SI" emma:confidence="0">
                  <emma:literal>1 3328</emma:literal>
                </emma:interpretation>
                <emma:interpretation id="interp13" emma:lang="sl-SI" emma:confidence="0">
                  <emma:literal>1 328</emma:literal>
                </emma:interpretation>
                <emma:interpretation id="interp14" emma:lang="sl-SI" emma:confidence="0">
                  <emma:literal>1528</emma:literal>
                </emma:interpretation>
              </emma:one-of>
            </emma:emma>
          </inkml:annotationXML>
          <inkml:trace contextRef="#ctx0" brushRef="#br0" timeOffset="15608.2875">5386 1212 783,'0'0'137,"0"0"-38,0 0-39,0 0 56,0 0 32,0 0 7,0 0-41,6 0-17,-6 0 4,0 0 21,0 0-3,0 0-21,0 0-11,0 0-6,0 0-13,0 0-3,0 0-29,0 0-24,-4-3-2,-2 0 5,-1-1-4,-4-1-11,-1 1 1,-1-3-1,-4 2 0,2 0 0,-2 3 2,2-2-2,2 0 0,2 4 0,-1 0-6,-1 0-1,-4 0-20,-1 8-1,0 1 3,-2 4 14,2 0 11,1 2-1,3 0 0,5-2 1,2 0-1,5-2-8,2 0 2,0-1-8,0 2-1,0-2 10,9-2-2,0 2 1,4-4 4,0 1-3,3-2 5,2 0-5,2-2 6,4 0 1,0 1 6,1-1-6,1 0 0,-1 1-1,0 0 1,1 1 0,-4 0 0,-1 2 1,-3-2-1,-4 1 0,-3 1-1,2-2 1,-1 3 0,1-1-1,2 1 1,-2 4-1,1-3 0,-3 1 0,0 1 0,0-1-1,-4-2 1,0 2-1,0-1-1,-3 0-5,-1 1-3,0-1 9,-3-2 0,1 0-9,-1-2 10,0 0 6,0-2-5,0 0-1,0 2 0,0 1-15,0 3-7,-7 2 11,-4 2 10,-1 1 0,-4 2-6,2-3-11,0 0 1,2-3 3,0-1 4,3-3 8,0-1 1,0 0 0,-2-1 0,-2 0 0,0 1-1,-1-2-8,-1 0-14,1-3 0,-1 0 11,2 0 13,1 0 0,0-1 6,1-8 4,3 1-8,-2-1-2,2 1-2,1-1-5,1 3 6,-2 0-1,2 4 2,3-2 0,-1 1 0,1 0 1,-1-4 12,0 1-2,3-1-11,-2-1 0,0-2-9,0 2-4,1-1 3,2 1-9,0 2 19,0 0 4,0 2 5,0-3-8,0 1 0,0-3 0,0 1-1,4-3 0,3-1-11,2 0 3,1 1 0,1 0-15,1 1-10,-3 2 20,0 1 12,-2 1 0,1 1 1,-4 2 7,5-3 15,-2 2-1,5-4-8,5 1-4,0-3-8,2 2 1,1-2-1,1 2 5,-6 0-5,-1 1 2,-4 0 3,0 1 1,-5 0 32,-2-2 5,1 1-19,0-1-12,-1 0 1,1-3-3,-2 3 1,-1 0 10,-1 0 13,0-3-12,0-1-15,-8-3-8,-5-1-21,-4-1-35,-1-6-76,2 6-213,3 0-1028</inkml:trace>
          <inkml:trace contextRef="#ctx0" brushRef="#br0" timeOffset="18341.9715">4512 1447 550,'0'0'69,"0"0"44,0 0 56,0 0 26,0 0-33,0 0 13,0 0-32,-5 0-15,5 0-7,-2 0 9,2 0-14,0 0-35,-1 0-10,1 0-5,0 0-15,-3-4-10,2 1-4,1-3-4,0-1-23,0-3-10,0 0 1,0 0 5,0-1 11,0 1-7,0-1-8,0-1-2,1 2 0,5 0-1,2 1 0,-1-1-1,1 0-16,4 2 3,-1 2-1,1-1 1,-1 2 0,1 1 11,-1 1 4,-1 2 1,1-3-1,0 3 0,3 0 0,0 1 0,0 0 0,2 0 0,-3 0 0,1 0-9,-3 2 8,0 6 1,-2 4-1,1-1-7,-5 3-1,2-1 2,-3 2 7,-2-1-1,-2 3-8,0-3 8,0 3 1,0-2 1,-7 1 5,-4 2-5,-2 0 1,0 0-1,-3 0 1,-1 2-1,0-2-1,2 1 0,-2 2-22,-1 1 10,0 2 1,1 1 11,-1 2 0,0-3-5,4-1 4,-2-4 2,4-1 0,1-1-1,2-2-11,0-2-7,-1 1 1,-2 0 11,3 0 5,-2 0-5,2-3 5,0-1 1,3-4 0,0-1-1,3-2 1,1-1 0,0 0 0,-2 0 0,1 2 0,-1 1 0,-1 2 0,-1-2 0,3-2 1,-1 0-1,3-1 0,1 0-6,0-2 5,0 0-8,0 0-9,0 0 6,5 0 1,4 0 11,6 0 3,6 0 13,7 0 19,7 0-2,7 0-8,5-2-1,2-2-1,0 2 1,-6 0-8,-9 2-15,-11 0-1,-10 0-8,-13 0-116,-10 3-185,-11-3-1059</inkml:trace>
          <inkml:trace contextRef="#ctx0" brushRef="#br0" timeOffset="20466.6289">3826 1466 626,'0'0'255,"0"0"-58,0 0-22,0 0 44,0 0-21,0 0-26,0 0-18,-4 0-32,4 0-18,-1 0-28,-2 0-29,3 0-2,0-1-5,0-5-12,0-3-24,0-1-2,0-2-3,0 3 1,4-3-2,2 4-10,1 0 4,3 1-3,2 1-5,1-1 11,3 1 5,4 1 0,0-2 0,2 2-1,0 2-11,-2 1 12,-3 2-2,-2 0-10,-1 0 11,-4 8-7,1 1 1,-4-3 5,1 2-6,-2-1-3,-2 1 10,-1 0-15,-2 4-2,-1-1 3,0 4 14,0 1 1,0 1 7,-5 0-7,-6-3 1,1 2 10,-6-1-10,2 0 8,-2 1-8,-2 1 1,-5 0-2,2 3-10,-3 0-2,1 2-3,-1-3-10,3-1-3,6-3 1,3-5 1,5-4-10,3-3 10,4-1 5,0-2 20,0 0-11,2 0 12,6 0 20,1-5-13,3-3 8,3 0 7,1-2 11,2 2-4,0-1-5,0 1-10,2 4-12,-2 0-1,0 3 0,0 1-1,-2 0-7,-1 0 7,2 0 0,-3 6 2,0 1-1,-2-1 5,2 1-5,-1 1 0,-5 0 0,-1 2-1,1-2 0,-2-1 0,-3-1 0,1 1 0,-1-2 1,0 2-1,-2-1 0,3 0 0,-2 4 0,-1 0 0,2 0 1,-3 2-1,1-1 6,-1-2-6,0 2 1,0-2-1,0 0 1,0 0-1,0 1-9,0 0-4,0 1-8,-1 3-8,-5-1 1,1 0 16,-2 0 11,1-4-1,0 0 1,2-1 1,0-3-1,1 2 0,-1-2-9,-1 3 8,-4 0 1,-2 2 0,-2-2 1,-2 0 0,0-1 1,-4 0 0,-1-1-1,-1-3 9,-6-1 15,-1-2 21,-4 0-18,0-10-15,1-8-12,-2-15-74,9 2-173,9 2-388</inkml:trace>
          <inkml:trace contextRef="#ctx0" brushRef="#br0" timeOffset="21527.0153">3103 1730 714,'0'0'143,"0"0"-36,0 0-30,0 0 33,0 0 11,0 0 4,0 0-28,-8 10-1,8-10 25,0 0 19,0 0-28,0 0-44,7-2 0,4-9-9,3-5-46,6-3-5,3-3-7,5-6 0,1 2 1,1-1-2,0-1 1,0 2 6,-5 2-6,-1 2 0,-6 4 0,-4 3 0,-4 2 1,-3 5-1,-3 1 5,-1 4 16,-2 0-1,-1 1-8,3 1-2,-3 1-4,1-2-6,1 2 1,0 0-1,-2 0 0,0 0 5,0 0-6,0 0-11,0 0-3,0 0-5,0 5 12,0 7 7,0 1 8,0 6 2,0 4-9,0 3 0,-2 4 5,-4 5-6,-2 0 1,-2 7 5,1-2-6,2 3 6,-1 0-5,5-1-1,2 1 0,1-5 0,0 2 0,0-2 1,0-4-1,0-4 9,0-6-9,0-4 0,0-5 0,0-4-1,0-4 0,0-3-1,0-3 1,0-1-41,0-13-122,-3-5-536</inkml:trace>
        </inkml:traceGroup>
      </inkml:traceGroup>
    </inkml:traceGroup>
    <inkml:traceGroup>
      <inkml:annotationXML>
        <emma:emma xmlns:emma="http://www.w3.org/2003/04/emma" version="1.0">
          <emma:interpretation id="{C08340F9-70BD-4300-A96A-8D760660DF7E}" emma:medium="tactile" emma:mode="ink">
            <msink:context xmlns:msink="http://schemas.microsoft.com/ink/2010/main" type="paragraph" rotatedBoundingBox="16725,10021 19267,9905 19299,10608 16757,107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6629B54-DF5B-45E4-BA8D-D512737CE72C}" emma:medium="tactile" emma:mode="ink">
              <msink:context xmlns:msink="http://schemas.microsoft.com/ink/2010/main" type="line" rotatedBoundingBox="16725,10021 19267,9905 19299,10608 16757,10725"/>
            </emma:interpretation>
          </emma:emma>
        </inkml:annotationXML>
        <inkml:traceGroup>
          <inkml:annotationXML>
            <emma:emma xmlns:emma="http://www.w3.org/2003/04/emma" version="1.0">
              <emma:interpretation id="{9EC3CDB2-894B-4DBF-A8DB-04D92740B449}" emma:medium="tactile" emma:mode="ink">
                <msink:context xmlns:msink="http://schemas.microsoft.com/ink/2010/main" type="inkWord" rotatedBoundingBox="16725,10021 19267,9905 19299,10608 16757,10725"/>
              </emma:interpretation>
              <emma:one-of disjunction-type="recognition" id="oneOf3">
                <emma:interpretation id="interp15" emma:lang="sl-SI" emma:confidence="0">
                  <emma:literal>9296</emma:literal>
                </emma:interpretation>
                <emma:interpretation id="interp16" emma:lang="sl-SI" emma:confidence="0">
                  <emma:literal>9256</emma:literal>
                </emma:interpretation>
                <emma:interpretation id="interp17" emma:lang="sl-SI" emma:confidence="0">
                  <emma:literal>5296</emma:literal>
                </emma:interpretation>
                <emma:interpretation id="interp18" emma:lang="sl-SI" emma:confidence="0">
                  <emma:literal>96296</emma:literal>
                </emma:interpretation>
                <emma:interpretation id="interp19" emma:lang="sl-SI" emma:confidence="0">
                  <emma:literal>99296</emma:literal>
                </emma:interpretation>
              </emma:one-of>
            </emma:emma>
          </inkml:annotationXML>
          <inkml:trace contextRef="#ctx0" brushRef="#br0" timeOffset="37225.2877">4533 2540 1031,'0'0'152,"0"0"-52,0 0-41,0 0 20,0 0-10,0 0 10,0 0 14,0 0-30,0 0 1,0 0 28,0 0 5,-3-2-8,3 0-27,-1-1-22,1-2-6,0 2 6,0-2-3,0 0-8,0-2-11,0 1-9,0-2-8,0-2-1,0 0 9,0 0-9,0 1-6,7-2-3,0 2 8,4-1-5,0 2 6,0 0 1,2 1 6,1 0-6,0 2 0,-2 3-1,1 0 0,0 2-1,-5 0 1,2 0-6,-3 0-3,0 4-6,-1 5 2,-1 2 13,-1 1 0,-2-1 0,-1 3 0,-1-2 2,0 3-2,0 0 2,0 3 4,-1 3 3,-6 0-3,-5 1-5,1 2 6,0-1-1,1-1-5,-1-1 0,0-1 0,0-4 0,-2 0 0,2-1 0,-2-3-1,-1 2-1,2-1 0,-3 1 1,0 1-13,3-3-2,-3 3-7,1 0 4,1-2 4,-2 0-2,2 0 3,2 0-5,0-1-5,0-2-1,4-1 5,1-2 7,3 0 5,-1-3-2,3 0 1,1-3 8,-3 1 0,3-2 0,0 1 1,0-1 1,0 0 7,0 0-9,0 0 1,0 0-1,0 0-1,0 0 0,0 0 1,8 0 6,1 0 1,3 0 2,7 0 1,1 0-2,4 0-7,1 0 9,0 0-4,5 0-5,-2 0-1,-2 0 0,-2 0 0,0 0 1,-5 0-1,1 0 1,-2 0-1,-3 4 0,4 1 0,1 2 0,0-1 0,0 0 0,2 3 0,-2-3 0,-4 1 0,1-4 1,-5 1 5,0-1 5,-7-3-3,-2 0 4,0 0 8,-3 0 5,0 0-25,0-3-4,0-8-202,-4 0-632</inkml:trace>
          <inkml:trace contextRef="#ctx0" brushRef="#br0" timeOffset="42601.8375">4199 2501 472,'0'0'682,"0"0"-488,0 0-46,0 0-69,0 0 30,0 0 5,3 0-9,0 0-43,-3 0-37,0 0 0,0 0 36,0 0 10,0 0 5,0 0-9,0 0-32,-6 0-20,1-6-7,-5-2-2,-2 0-5,-1-4 7,-1 0-2,-1 4-6,-3-3-11,-2 4 2,0 3 8,-4 3 1,1 1-10,-1 0 8,2 0 1,1 1 1,0 7-1,1 2 1,4 0-1,1 1-6,0 1 7,4 1-9,3 2 8,-2-1 1,6 1 0,1 1-9,1-1-3,2 0-1,0-2 4,0 2-3,8-2 5,3 0 7,1 0 1,1-1 5,2-3-6,1 1 0,0-4-7,3 1-8,-1-3 14,0-3 1,0-1 6,0 0 1,-1 0 5,-1-5 0,0-4 10,-2-3-10,0-1-4,-1-2-7,-1 1 6,-1-1-7,0 0 0,0 4-6,-3-1 6,-3 4 0,-2 3 7,0 1 5,-2 0 1,-1 0 15,0 3-1,0-1-6,0 2-20,2-2 1,0-1-1,1 0-1,1-2-9,-1-2 9,1 2 0,0 1-1,-2 0 1,-1 1 0,2 1 27,-3 1-9,0 1 0,0 0-9,0 0-9,0 0-17,0 0 4,0 0-5,0 5-1,0 4 18,0 4 1,-4 6 2,0 2 4,-2 3-5,3 5 5,-1 2-4,1 0 6,-1-1-2,3 1-6,1-2-13,0-3 11,0 0-10,-3-3 12,3-3-10,-3-2 8,2-5-4,-5 0-1,2-4-12,-3-1-23,0-2 24,-4 0 17,-2 1 1,-8-2 6,-2 2 14,-7-3 17,-2 1-5,-3-2-11,0 0-11,2-3-3,2 0-7,3 0-68,11-7-128,9-6-657</inkml:trace>
          <inkml:trace contextRef="#ctx0" brushRef="#br0" timeOffset="25040.7656">6307 2389 1099,'0'0'223,"0"0"-37,0 0-121,0 0-37,0 0 37,0 0 35,0 0-1,0 0-17,0 0-10,0 0 19,0 0-9,0 0 13,0 0-6,0 0-5,0 0-15,0-5-34,0-3-21,0-3-13,0 2 1,-6-2-1,-2 0-1,1 2 0,-4-1-11,2 2 1,-2 0 8,2 2 2,0 0 1,-1 3-1,3 1 0,-4 2-10,-1 0-8,-5 0-5,-1 0 7,-2 7-2,2 3-3,0 0 8,1 1 4,4-1-6,2 1-2,0 3 3,-1 0 13,0 3-1,0 0 1,-1 4 1,2-4 0,1 1 0,-1 1-1,4-2 0,1 0-33,1 3 7,1-1 14,2 1 12,2 6-8,0-3 8,0 0 1,0-2 0,0-3 0,0 0-9,0-1-1,6-1 0,1 1 2,1-1 8,2 2 0,0-2-1,-2 2-9,2-3 2,-3 0 8,1-4-8,-1-2-1,3-3-20,1-3 4,3 2 16,3-2 8,3 0 0,0 1 1,2-2-2,0-2 1,0 0-9,-2 0-1,-1 0 11,0-9 0,-3-1 0,1 3 0,-3-3 1,1-1 0,-4 0 0,-1 0 0,1-1 0,-4 3-1,2-2 0,-6 2 8,-3 0-1,0 3 0,0-1 2,0 1-1,0 0-8,-6 0 2,-3 0 9,0-1-5,-1 3-6,-1-4 0,-5 2 0,2 1 1,-2 2-1,-4 2 0,-1-1 0,0 2 0,-3 0 1,2 0-1,0 0 0,-2 8-1,3 5-5,-1 4 5,2 2-23,-8 18-80,7-8-113,3-3-285</inkml:trace>
          <inkml:trace contextRef="#ctx0" brushRef="#br0" timeOffset="31315.9734">5687 2336 745,'0'0'100,"0"0"-35,0 0-31,0 0 89,0 0 3,0 0 5,0 2-23,0-2-32,0 0 20,0 0 20,0 1 12,0-1-30,0 0-32,0 0-6,0 0-3,0 0-4,0 0-3,0 0-14,0 0-10,-1 0-6,-2 0-12,-3 0 0,-2 0-1,0-5 1,-2 1 2,0-1-8,-4 0 6,0-2-7,1 3-1,-3-2 6,2 2-5,-3 0-1,0 2 0,2-2 0,-3 1 0,2-1 1,2 2 0,-1 1 0,4 1-1,1 0-1,0 0-9,2 0 0,-2 7 2,2 1 2,-2 1 6,3 1-1,0 2-7,0 1 7,3-2 0,0 4-7,0 0 6,4 1-4,0 1-12,0-1 9,0 0 8,0 1-6,0 0 1,8-1 5,0-2-7,3-1 2,1-1-8,2-2-7,1-2 3,2-2 17,-2-4 0,3-2 1,1 0 7,1 0 9,0-2-7,0-11 10,0 1-7,-2-7-6,-2 1 3,-2 1-8,-2-2 0,-2 3 7,-2 2-6,-2 3 4,0 2-6,-5 1 10,2-1-4,0 3 13,-2 0-7,1 2-4,-2 0-1,0 1 21,0-1-3,0 3 4,0 0-9,0-2-19,2 2 8,-2 1-9,0 0 0,0 0-1,0 0-5,0 0-17,0 0 3,0 0 7,0 0-6,0 6 19,0 5 0,0 2 1,0 3 1,0 3-1,0 1 0,0 5 0,0 3 0,0 0 0,0 0 1,0 0-1,0-2 6,0 0-6,0 0 0,0 2 0,0 2 0,-2-3 0,0 3-1,-3-4-1,-1-1-24,-1-3 12,-3-5-3,2-2 1,-2-4 9,2-1 4,-2-1 1,1-2 1,-2 2-1,0-4 1,-3 0 0,-3-2 2,-5-2 7,0-1 8,-5 0 9,1 0-1,-1-8-12,5 0-13,1 1-21,4-5-59,6 0-213,7-1-1002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0:48.5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5F56DC-8F2D-41CD-997E-C83D9D84C616}" emma:medium="tactile" emma:mode="ink">
          <msink:context xmlns:msink="http://schemas.microsoft.com/ink/2010/main" type="inkDrawing" rotatedBoundingBox="15097,8642 19483,8431 19487,8524 15102,8735" semanticType="underline" shapeName="Other">
            <msink:sourceLink direction="with" ref="{66C3FB47-5C14-4DAD-A89D-E8D6FE16231E}"/>
          </msink:context>
        </emma:interpretation>
      </emma:emma>
    </inkml:annotationXML>
    <inkml:trace contextRef="#ctx0" brushRef="#br0">0 245 1330,'0'0'180,"0"0"-57,0 0-107,0 0-10,0 0 3,0 0 16,0 0 3,98-23-2,-74 23-3,2-3 14,5 3-1,5-1 7,9-4-1,4 0-14,7-3-10,4-1-8,4-2 2,2 0 11,1-1 0,-2 1-4,1 3 6,0-1-1,-1 3 10,4 1-21,2 2 3,2-2 5,5 0-12,0 0-8,3 0 0,1-1 6,-1 1-7,2-3 1,-1 6-1,-4-1 1,-2 3 5,-1 0 12,-4 0 4,-2 0-9,-2-2-4,3-1-8,1-1 6,0-3-5,3 2-1,1 1 0,0 1 5,-3 1 6,-1 0 2,-3 1-3,-4-2-5,-3-1 1,-2 1-6,1-2 7,-2 2-7,2-2 6,4 2 22,1 1 14,1 2-2,2 0-11,-1 0-5,0 0-7,3 0-8,-2 0-8,4-1-1,-1-3 5,-3 2-6,2 1 1,-3 1 1,-5 0 14,-2 0 5,-7 0-8,-6 0 1,-5 0-4,-5 0 1,-8 0 1,-4 0-6,-7 0-5,-4 0 5,-7 0-6,-7 0 0,0 0-25,-15 5-71,-9 2-171,-4-5-262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1:19.9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D2E72B-E7CD-4328-9604-891537BD678D}" emma:medium="tactile" emma:mode="ink">
          <msink:context xmlns:msink="http://schemas.microsoft.com/ink/2010/main" type="inkDrawing" rotatedBoundingBox="16043,10947 19579,10877 19581,10952 16045,11022" semanticType="underline" shapeName="Other">
            <msink:sourceLink direction="with" ref="{81AE1C22-4207-49B0-A1CC-562E2ED47388}"/>
          </msink:context>
        </emma:interpretation>
      </emma:emma>
    </inkml:annotationXML>
    <inkml:trace contextRef="#ctx0" brushRef="#br0">0 92 183,'0'0'1202,"0"0"-1018,0 0-6,0 0-90,0 0 9,0 0-4,0 0-19,-10-3-44,13 3-29,6 0 0,7 0 0,5 0 0,2 0-1,8 0 8,6 0 5,4 0 5,7 0-8,-1 0-3,4 0-5,0 0-2,1 0 1,1-1 0,3 1 0,-4-4 0,2 1 5,3 0-6,-1-2 0,4-3 1,3 3 0,-1-2 0,-1-1 0,2 0 21,-3 1-1,-4-1 23,0 0-21,-3 3-10,-2 0-1,-3 3-11,-3 2 0,1 0 6,0 0-6,0 0 1,1 0 8,5 0-1,1 0-8,-1 0 5,2 0-6,5 0 0,-2 0 0,0 0 1,-2 0 0,-2 0 6,-6 0-7,-1 0 0,-2 2 0,-2-2 8,4 0-7,-3 0 14,0 0 1,2 0 8,-2 2-8,-1-2 5,0 1-2,-3-1-4,2 2-1,-1-2-4,-2 0 0,1 0-8,-1 0-1,-2 0-1,0 0 1,1 0 0,-4 0-1,-1 0 0,-2 2 0,0-1 0,0 1 7,0-1-7,4-1 7,2 2-5,2 0-2,2 1 1,1 1 0,-3 0 0,-4-2 8,-1 0 2,-4-2 4,-4 0-5,-1 0-9,-6 0 0,-7 0 8,-4 0-9,-4 0 0,-3 0-19,0 0-41,-26-7-74,-1 0-181,-1 1-1034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1:24.3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AE1C22-4207-49B0-A1CC-562E2ED47388}" emma:medium="tactile" emma:mode="ink">
          <msink:context xmlns:msink="http://schemas.microsoft.com/ink/2010/main" type="writingRegion" rotatedBoundingBox="18663,10271 20070,12582 19136,13150 17730,10839">
            <msink:destinationLink direction="with" ref="{DCD2E72B-E7CD-4328-9604-891537BD678D}"/>
          </msink:context>
        </emma:interpretation>
      </emma:emma>
    </inkml:annotationXML>
    <inkml:traceGroup>
      <inkml:annotationXML>
        <emma:emma xmlns:emma="http://www.w3.org/2003/04/emma" version="1.0">
          <emma:interpretation id="{02713179-5BD8-4B07-AD99-9B49C6A06AA9}" emma:medium="tactile" emma:mode="ink">
            <msink:context xmlns:msink="http://schemas.microsoft.com/ink/2010/main" type="paragraph" rotatedBoundingBox="18663,10271 20070,12582 19136,13150 17730,10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9B6C19-5294-458D-8670-610055FEA512}" emma:medium="tactile" emma:mode="ink">
              <msink:context xmlns:msink="http://schemas.microsoft.com/ink/2010/main" type="line" rotatedBoundingBox="18663,10271 20070,12582 19136,13150 17730,10839"/>
            </emma:interpretation>
          </emma:emma>
        </inkml:annotationXML>
        <inkml:traceGroup>
          <inkml:annotationXML>
            <emma:emma xmlns:emma="http://www.w3.org/2003/04/emma" version="1.0">
              <emma:interpretation id="{3FEA9FF3-AEBF-4F2B-BD8B-AD56724D0820}" emma:medium="tactile" emma:mode="ink">
                <msink:context xmlns:msink="http://schemas.microsoft.com/ink/2010/main" type="inkWord" rotatedBoundingBox="19028,10870 20070,12582 19136,13150 18095,11438"/>
              </emma:interpretation>
              <emma:one-of disjunction-type="recognition" id="oneOf0">
                <emma:interpretation id="interp0" emma:lang="sl-SI" emma:confidence="0">
                  <emma:literal>nor</emma:literal>
                </emma:interpretation>
                <emma:interpretation id="interp1" emma:lang="sl-SI" emma:confidence="0">
                  <emma:literal>Nor</emma:literal>
                </emma:interpretation>
                <emma:interpretation id="interp2" emma:lang="sl-SI" emma:confidence="0">
                  <emma:literal>mor</emma:literal>
                </emma:interpretation>
                <emma:interpretation id="interp3" emma:lang="sl-SI" emma:confidence="0">
                  <emma:literal>odra</emma:literal>
                </emma:interpretation>
                <emma:interpretation id="interp4" emma:lang="sl-SI" emma:confidence="0">
                  <emma:literal>odvri</emma:literal>
                </emma:interpretation>
              </emma:one-of>
            </emma:emma>
          </inkml:annotationXML>
          <inkml:trace contextRef="#ctx0" brushRef="#br0">5451 3625 522,'0'0'616,"0"0"-503,0 0 46,0 0-22,0 0 36,0 0 35,0 0-21,-16-15-57,16 15-57,-1 0-16,1 0-20,0 0-8,0 0 3,0 0 1,0 0-9,0 0-11,0 0-1,0 0-11,0 0-1,0-2-9,0 2-4,0 0 13,0-2 0,4 2-8,5-1-16,3-1 11,5 2 13,5 0 1,2 0-1,1 0 1,0 0-1,0 0 1,-1 0 0,1 0 1,-2 0-2,-1 0 0,-1 0 0,0 0 0,-3 3 0,-4-1-7,-1 1-6,-5 1-7,-4-1 19,0-3 0,-4 0 0,2 0 1,-2 0 0,0 0 2,0 0-1,0 0 1,0 0-1,0 0 1,0 0-2,0 0 0,0 1-2,0-1-11,0 2 3,0 0-7,0 0-14,0 2 15,-3 4 16,-3 3 6,1 1-5,-2 5 0,0 1 1,-2 3 3,1 0-4,1 4-1,1 0 1,-2 1 1,4 0 5,0 2-6,0-2-1,2 2 0,1 0 2,-3-2-1,2 0 0,-1-1 2,2 0-2,-1-2 0,1 0 0,-2-2 0,2-2-1,-1 1-5,0 0 5,0-3 0,1 3 1,-3-3 4,2-1-4,2-1-1,0-6-1,0 0-90,0-9-154,0 0-301,0 0-581</inkml:trace>
          <inkml:trace contextRef="#ctx0" brushRef="#br0" timeOffset="585.6099">5583 3941 1332,'0'0'186,"0"0"-74,0 0-85,0 0-6,0 0 14,0 0 41,0 0-15,0 0-39,0 0-7,0 0-4,0 0 20,9 0 16,5 2-7,5 4 2,5-1-11,8-2 6,5 2-4,7-1 3,1 1 2,-3-2 24,-6 0-5,-8 0-23,-11-1-28,-9-2-5,-6 1-1,-2-1-97,-13 0-254,-7-3-984</inkml:trace>
          <inkml:trace contextRef="#ctx0" brushRef="#br0" timeOffset="-1891.6865">6386 3722 1358,'0'0'163,"0"0"-79,0 0-65,0 0 48,0 0 44,0 0 31,3-22-39,-3 22-33,0 0 5,0 0 23,0-2-2,0 2-7,0-2-23,0 0-20,0-2-19,0-3-7,-4 1-15,-6-2-5,2-1-7,-3 1 1,-2 0 6,-1 1 5,0 1-4,2 3 0,-1-2 4,-1 3-5,2 0 0,2 2 1,-4 0-1,4 0-1,-4 0-5,0 10 0,-3 2 5,2 1 0,-2 2-1,0 1 1,1 1 1,2 0 0,0 0-1,0 1-1,5 0 2,0 0-1,2 2-5,1-1 5,3 1 1,-2-1 0,2 3 0,2 1-1,-1 1-5,2-1 6,0 0-9,0 0 3,2-1 6,9-1-1,0-2 1,1 1 1,2 0 1,2-2-1,-2 0-1,2-1 1,-1-3 5,1-3-4,2 0-2,2-3 0,2-2-1,4-3 0,0 0-5,0-1 6,-2 0 0,-2-2 0,-3 0 0,-3 0 0,-2 0 1,2 0-1,-4-5 6,2-5 2,-1 1-8,-2-3 0,-1 2-1,-2-2-7,-2 3 8,-2-1-1,-3 2 1,1 0-1,-2 0 1,0-3 0,0 2 1,0-3 0,0-1-1,-7 0 11,0 2-11,0-1 0,-1 4 0,-1-1 2,2 5-2,-3-2 1,2 3 8,-2 2-9,2-1-1,-6 1 1,4-1-2,-1 2 4,0 0-2,-2 0 0,2 0-2,-3 0-8,-3 11-1,-1 1-2,0 3 1,0-1-36,1 3-84,4-4-219,8-5-520</inkml:trace>
          <inkml:trace contextRef="#ctx0" brushRef="#br0" timeOffset="26940.8474">6171 4866 1053,'0'0'185,"0"0"-68,0 0-11,0 0-33,0 0 30,0 0 27,0 0-4,0 6-10,0-6 11,0 0-22,0 0-22,0 0-36,0-6-20,0-2-2,0-4-2,0 0-13,2-3-1,5-1-9,1 0 1,2-3-1,4 1 0,1-2-1,6 1 0,-3 3 0,2 1 0,-3 7-1,-3 2 1,-2 6-10,-1 0 3,0 0 6,2 12 1,0-1 1,-1 4-1,2 0 0,-4 5-8,0 1-10,-5 2 4,-3 5 15,-2 0 0,0 1 0,0 1 2,-7-3-1,-6-2 5,-2-3-3,1-3-2,-3-1 5,-1 2-6,0 0 0,-2 0 0,-2 3 0,-2 1 0,-1-2 0,0 0 0,-2-2 0,6-4 0,1-3 0,4-1 0,2-3 0,4 1 0,-1-2 0,1-1 1,5-3-1,2-2 0,0 1 1,3-3 0,0 0 14,0 0-3,0 0-11,0 0-1,6 1 0,8 1-1,1 1 1,7 2 0,8-2 7,0 0 2,5 2-7,3-1 4,1-1 0,-1 0-6,-3 2 1,-5-1 0,-6 2 0,-7 0 0,-7-4-1,-4 0-31,-1-2-57,-1 0-191,-2-8-486</inkml:trace>
          <inkml:trace contextRef="#ctx0" brushRef="#br0" timeOffset="2539.0265">4983 3113 689,'0'0'364,"0"0"-172,0 0-90,0 0-36,0 0 27,0 0 19,0 0-11,4 0-6,-1 0-1,-2 0-11,1 0 2,2 0-20,1-6-37,1-2-19,1-2-3,3 0-6,-2 0 1,2-2-1,-2 2 0,2-1 1,-3 1-1,0 0-1,0 2 1,-1 0-1,-2 3 1,-3 3 0,-1 1-1,0 1 0,0 0-5,0 0-10,0 0-9,0 0-2,0 0-12,0 0 0,0 0 21,0 0 17,0 0 0,0 0 1,0 0 0,2 0 0,0 0 1,0 0 25,2 0 35,-3 0-19,2-2-28,0-1-7,-2 1 0,1 1 11,-2 1 7,2 0-10,-2 0-9,0 0-1,0 0-5,0 0-23,0 1-10,0 11 7,0 4 20,0 6 6,0 4 10,0 3-9,0 1 11,0-1-3,0 0-2,3-2-6,2-4-1,-1-3 0,-3-4-50,2-4-182,-3-8-570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1:52.8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D8E8A9-7296-4550-8B38-8F33ABFF6D35}" emma:medium="tactile" emma:mode="ink">
          <msink:context xmlns:msink="http://schemas.microsoft.com/ink/2010/main" type="inkDrawing" rotatedBoundingBox="14747,13388 20491,13677 20486,13779 14741,13491" shapeName="Other"/>
        </emma:interpretation>
      </emma:emma>
    </inkml:annotationXML>
    <inkml:trace contextRef="#ctx0" brushRef="#br0">71 39 1053,'0'0'149,"0"0"-149,0 0-64,0 0-50,0 0 68,0 0 46,0 0 130,-63-36 81,57 35 4,4-1-62,0 2-58,2 0-34,0 0-2,0 0 8,0 0 18,0 0 24,0 0-31,0 0-36,0 0-19,0 0-15,4 0-8,9 0 1,5 0 0,7 0 1,6 0-1,8 0 6,4 0-6,2 0 5,3 0-6,3 0 2,5 0-2,3 2 1,5 1 0,3 1-1,2 1 1,3 3 0,-1 2 5,3 1-6,0 1 0,-1 0 0,0-1 1,-1-1 0,2-1 7,-1-1-7,-2-2 0,2 1 18,-2-1-4,-3 1 2,-1-1-3,-1 3-7,2-1-5,-2-3-1,-2 1 1,5-2-1,-4-3 0,1 0 1,-2-1-1,0 4 1,-2-1-1,1 2 6,-2 3-1,3 1 2,3-3-1,6 1-6,20-3 5,16-4-5,19 0 0,-14 0 0,-20 0 0,-27 0 0,-13 0 7,8 0-7,12 0 0,8 0 0,5 0-1,-4 0 2,3 0-1,-1 0 1,-1-2-2,0 2 1,-2 0 1,0 0-2,-6 0 0,-1 0 0,-4 2 0,-5 5 0,-5 0-2,-2-2 2,-5-1 2,-1 2-2,-2-3 0,0 2 1,1-2-1,4 2 0,1-1 0,6 0 0,0-1 0,3 1 1,-2-3-1,-1 1 1,-1-1-1,3 1 0,-1 0 9,0 0 3,-4-1-6,-5 3-5,-12-3 0,-11 0 1,-12 1-1,-12-2 0,-8 2 0,0-2-1,-4 0-49,-10-15-61,-2-2-622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1:55.0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88F930-9A46-429C-8542-FB2C6E170586}" emma:medium="tactile" emma:mode="ink">
          <msink:context xmlns:msink="http://schemas.microsoft.com/ink/2010/main" type="writingRegion" rotatedBoundingBox="16275,14027 19602,13922 19624,14632 16297,14737"/>
        </emma:interpretation>
      </emma:emma>
    </inkml:annotationXML>
    <inkml:traceGroup>
      <inkml:annotationXML>
        <emma:emma xmlns:emma="http://www.w3.org/2003/04/emma" version="1.0">
          <emma:interpretation id="{A11B67E6-94C7-4A8F-A0C5-C29C7DAF99E2}" emma:medium="tactile" emma:mode="ink">
            <msink:context xmlns:msink="http://schemas.microsoft.com/ink/2010/main" type="paragraph" rotatedBoundingBox="16275,14027 19602,13922 19624,14632 16297,14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52EE3-8C12-4C67-A47D-2A7F809FE08D}" emma:medium="tactile" emma:mode="ink">
              <msink:context xmlns:msink="http://schemas.microsoft.com/ink/2010/main" type="line" rotatedBoundingBox="16275,14027 19602,13922 19624,14632 16297,14737"/>
            </emma:interpretation>
          </emma:emma>
        </inkml:annotationXML>
        <inkml:traceGroup>
          <inkml:annotationXML>
            <emma:emma xmlns:emma="http://www.w3.org/2003/04/emma" version="1.0">
              <emma:interpretation id="{997C433C-1E29-4B27-85A0-E1984F0F4AD9}" emma:medium="tactile" emma:mode="ink">
                <msink:context xmlns:msink="http://schemas.microsoft.com/ink/2010/main" type="inkWord" rotatedBoundingBox="17923,14032 19604,13979 19624,14632 17944,14685"/>
              </emma:interpretation>
              <emma:one-of disjunction-type="recognition" id="oneOf0">
                <emma:interpretation id="interp0" emma:lang="sl-SI" emma:confidence="0">
                  <emma:literal>22578</emma:literal>
                </emma:interpretation>
                <emma:interpretation id="interp1" emma:lang="sl-SI" emma:confidence="0">
                  <emma:literal>22 578</emma:literal>
                </emma:interpretation>
                <emma:interpretation id="interp2" emma:lang="sl-SI" emma:confidence="0">
                  <emma:literal>22 578</emma:literal>
                </emma:interpretation>
                <emma:interpretation id="interp3" emma:lang="sl-SI" emma:confidence="0">
                  <emma:literal>2 578</emma:literal>
                </emma:interpretation>
                <emma:interpretation id="interp4" emma:lang="sl-SI" emma:confidence="0">
                  <emma:literal>»2578</emma:literal>
                </emma:interpretation>
              </emma:one-of>
            </emma:emma>
          </inkml:annotationXML>
          <inkml:trace contextRef="#ctx0" brushRef="#br0">222 59 709,'0'0'355,"0"0"-119,0 0-18,0 0-61,0 0-1,0 0-24,0 0-31,10-3-3,-10 3-13,0 0-7,0 0-1,0 0-6,0 0-8,-4 0-19,-2 0-21,-1-2-22,0-4 6,-3 0-5,2 0-1,-3 3 6,-2 0-6,-2-1-1,-1 3 1,0 1-1,0 0 0,2 0 0,0 0-2,2 5 1,-4 7-14,4 5 5,1 3-1,0 1 2,4 2-1,1 2-3,6-4 11,0-2-8,0-1-4,4-1-1,6-3-4,7-2 7,1 2 0,0-5 3,3-1 8,-2-3 1,0-1-1,-1-4 1,0 0 0,4 0 1,-1 0 6,2 0-5,0 0-2,1 0 6,-2 5-6,-1 3 0,0 3 0,-1 1 0,-4 0 1,-1 2-1,-3 1 1,-2-1-1,-3 3 8,0 0-7,0 2 7,-3 0-7,2 2 0,-5 1 0,-1-2 0,0-2 0,0-2-1,0-3-8,0 0 2,-5-1 5,-2-2 1,-2-1 0,-2 1 1,0-3 1,-3-4-1,-3-1 6,0-2-1,-2 0-4,-2 0-2,0-5 1,0-2-1,1-3 0,1-1 0,-2-4 0,3 1-1,2-3-10,4-1 2,0 2 8,3 0 0,3 2 1,5-1 1,-1 1 9,2-3 3,0 3-13,0-5 0,0 3-2,0 0 0,3-1-4,4 3 0,3-1-2,0 3 7,2 0 0,1 2 1,2-2-1,5-1 1,-5-2 0,6 1 0,-5-5 1,0 3 0,-2-2 0,-4-2 6,-5 2 11,-5-2 7,0 2 5,0-1-3,-11-1 14,-5 1-9,0 0-32,-2 4-16,0 5-50,-8 3-42,6 4-377,3 3-953</inkml:trace>
          <inkml:trace contextRef="#ctx0" brushRef="#br0" timeOffset="3080.9598">-1251 80 1205,'0'0'306,"0"0"-127,0 0-73,0 0-3,0 0-12,0 0 10,0 0 2,2-5-43,-2 5-21,0 0-14,0 0-9,0 2-16,0 7-10,0 7-21,0 7 25,0 4 6,2 8 0,2 1-1,-1-1 1,1-3-2,1-6 1,1-3 1,-3-6 0,3-7-1,-2-6-13,-3-2 13,3-2 1,-1 0 40,0-6-12,0-4-16,1 2-12,-1 1 1,2 1-1,2 0 0,3 0-2,3 1-8,2 0 2,0 2 7,4-1 0,1 2-6,0 2 6,-2 0-5,0 0-1,1 9 5,-1 5-5,0 0 7,-1 4 0,1 2 0,-4-1 6,1 1 0,-1 1-4,-3-1-1,-1-2 1,-5 0-1,-2-1 5,0-5-4,-3 1-1,0 1 1,0-2 7,-11 3-8,-6 2 8,-7 1-8,-3 0 4,-4 2-4,-1-4 3,-3-1-3,5-5-1,5-9 0,3-1-52,8-16-190,3-6-526</inkml:trace>
          <inkml:trace contextRef="#ctx0" brushRef="#br0" timeOffset="3419.4763">-1144 162 392,'0'0'1163,"0"0"-937,0 0-107,0 0-74,0 0-5,0 0 11,0 0 12,39 0 17,-5 0-15,8 0 14,2-6-25,0 2-30,-4 0-13,-5-1-11,-7 2-8,-4-3-95,-7 5-138,-10-4-288</inkml:trace>
          <inkml:trace contextRef="#ctx0" brushRef="#br0" timeOffset="1428.4512">-635 28 1054,'0'0'210,"0"0"6,0 0-27,0 0-40,0 0-15,0 0-13,0 0 7,-17-2-57,17 2-38,0 0-21,0 0-11,0 0 0,0 0-1,11 0-6,4 0 6,5 0 1,5 0 9,3 0 2,-1 0 3,0 0-8,-3 0-4,-4 0 6,-2 0 0,-5 0-9,-4 0 1,-2 0 1,-1 0-1,-1 0 5,2 0-6,0 0 0,3 0 0,-1 0 1,-1 0 0,-4 0 0,-1 0-1,-3 0 0,0 0 6,0 0 14,0 0 7,0 0 0,0 0-9,0 0-12,-3 5-6,3 4-10,-1 7 10,1 3 0,-2 4 1,1 0-1,-2 4 1,3 0-1,0 1 0,0 2 1,0 1-1,0 2 0,0-2 0,0 1 0,0-2 0,3 0-4,-2-3 4,1-1 1,-1-1 0,3-3 0,-2-3-1,2-4-7,-3-2-51,3-2-18,-2-2-72,-1-1-23,2-2-93,-2-2-410</inkml:trace>
          <inkml:trace contextRef="#ctx0" brushRef="#br0" timeOffset="1774.0024">-499 353 421,'0'0'775,"0"0"-539,0 0-73,0 0-88,0 0-25,0 0 0,0 0 52,42 0 17,-11 0-12,5 0-62,6 0 11,-1 0 9,-4 0-23,-3 0-26,-6 0-16,-6-4-38,-5 1-132,-9 1-195,-3-1-694</inkml:trace>
          <inkml:trace contextRef="#ctx0" brushRef="#br0" timeOffset="4459.694">-2120 123 1134,'0'0'262,"0"0"-64,0 0-108,0 0-33,0 0 6,0 0 41,0 0-34,8-31-4,-5 26-25,3-3-10,1 1-12,3-2 19,4-1 1,2-3-10,7 3-23,0-1 7,1 5-11,-3 3 2,-3 3-4,-3 0-10,-3 7 1,-4 7 9,-1 4 0,-1 4 12,-2-1-11,-3 4-1,-1 1-1,0 0 1,0 0 0,0 0 0,-12 2 0,-2 0 0,-3-1-1,-1 2 1,-3-2 1,3 0-1,0-1 0,2-2-15,-1-1 8,1 2-5,-1-2-10,3 0 1,-3 1 6,3 1 8,-1 0 0,2-4 6,6-3-5,2-5 5,3-3 0,1-5 0,1-3-5,0-1 4,0-1-8,3 2 10,12-2 1,5 0 36,5 0 7,8 0-19,4-2-1,0-6-6,4-2-2,-3 0-10,-5 2-6,-6 3-112,-11 2-150,-10 1-800</inkml:trace>
          <inkml:trace contextRef="#ctx0" brushRef="#br0" timeOffset="5383.3757">-2866 111 962,'0'0'218,"0"0"10,0 0-57,0 0-15,0 0-10,0 0-15,0 0-30,-33-11-20,33 8-29,0 0-21,0-1-17,10 1-13,4-2-1,4 0-6,6-1 6,2 0-2,-2 4 1,-2 2 1,-1 0-6,-4 0 4,-3 0-7,-3 9 3,-3 5 0,0 0 6,-5 4 2,3 0-1,-3 2 10,-2 3-10,-1 3 5,0 2-6,0 2 1,-7 4 0,-8 2 1,-2 1-1,-2 1 0,-1 0 6,2-3-7,1-1-6,2-3 6,2-3 6,2-4-6,3-2 0,2-4 0,0-2-1,6-3 0,0-3 1,0-3 11,0 2 4,6-2-1,7-2 3,5-1 6,6 0 6,5-4-9,6 0-11,5 0-3,5 0-6,6-4-29,22-5-110,-11 0-224,-11-2-891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1:29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2BB210-2C1D-4B04-AC12-ADB4B61D2769}" emma:medium="tactile" emma:mode="ink">
          <msink:context xmlns:msink="http://schemas.microsoft.com/ink/2010/main" type="writingRegion" rotatedBoundingBox="18239,12052 15069,12794 14688,11169 17858,10426"/>
        </emma:interpretation>
      </emma:emma>
    </inkml:annotationXML>
    <inkml:traceGroup>
      <inkml:annotationXML>
        <emma:emma xmlns:emma="http://www.w3.org/2003/04/emma" version="1.0">
          <emma:interpretation id="{BADC8A02-BC0A-4DA5-90B3-DAB3FA88E08D}" emma:medium="tactile" emma:mode="ink">
            <msink:context xmlns:msink="http://schemas.microsoft.com/ink/2010/main" type="paragraph" rotatedBoundingBox="18239,12052 15069,12794 14688,11169 17858,10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F87A7B-75FB-46F4-9BED-30596499BA2E}" emma:medium="tactile" emma:mode="ink">
              <msink:context xmlns:msink="http://schemas.microsoft.com/ink/2010/main" type="line" rotatedBoundingBox="18239,12052 15069,12794 14688,11169 17858,10426"/>
            </emma:interpretation>
          </emma:emma>
        </inkml:annotationXML>
        <inkml:traceGroup>
          <inkml:annotationXML>
            <emma:emma xmlns:emma="http://www.w3.org/2003/04/emma" version="1.0">
              <emma:interpretation id="{6CB1B06C-7F5B-44FC-B3DD-84365F0F79D6}" emma:medium="tactile" emma:mode="ink">
                <msink:context xmlns:msink="http://schemas.microsoft.com/ink/2010/main" type="inkWord" rotatedBoundingBox="14688,11169 17858,10426 18239,12052 15069,12794"/>
              </emma:interpretation>
              <emma:one-of disjunction-type="recognition" id="oneOf0">
                <emma:interpretation id="interp0" emma:lang="sl-SI" emma:confidence="0">
                  <emma:literal>šesta</emma:literal>
                </emma:interpretation>
                <emma:interpretation id="interp1" emma:lang="sl-SI" emma:confidence="0">
                  <emma:literal>čista</emma:literal>
                </emma:interpretation>
                <emma:interpretation id="interp2" emma:lang="sl-SI" emma:confidence="0">
                  <emma:literal>šita</emma:literal>
                </emma:interpretation>
                <emma:interpretation id="interp3" emma:lang="sl-SI" emma:confidence="0">
                  <emma:literal>Q 8.08.</emma:literal>
                </emma:interpretation>
                <emma:interpretation id="interp4" emma:lang="sl-SI" emma:confidence="0">
                  <emma:literal>Q IT</emma:literal>
                </emma:interpretation>
              </emma:one-of>
            </emma:emma>
          </inkml:annotationXML>
          <inkml:trace contextRef="#ctx0" brushRef="#br0">4723 3650 466,'0'0'756,"0"0"-562,0 0-24,0 0-53,0 0-2,0 0 8,0 0-6,-3-14-39,3 14-17,0 0-12,0 0-17,0 0-8,0 0-9,0 0 5,0 0 0,0 0-6,0 0 3,0 0 8,0 0-6,0 0-5,0 0-12,0 0 0,0 0-1,0 0-1,0 0 0,0 0-1,0 0-1,0 0 0,-1 0-4,-2 0 1,2 10 5,-1 1 0,-2 3 1,3 2-1,-3 2 0,2 2 1,1-3-1,1 5-7,0 0-9,0 2-3,0 0 17,0 4 2,0 0 0,0-4 0,0-2 1,0-6-1,0-6 0,1-1-10,-1-6-29,0-2 11,2 1 18,-2-2 10,0 0 1,0 0 8,0 0 0,0 0-9,0 0 0,0 0 1,1 0 15,3 0 3,2 0-15,-1-6-4,4-5-8,2 2-7,2-3-15,-1 2 11,2 1 7,-4 2 12,4-1-1,-4 1 1,2-1 0,3 1 0,0 0-1,0 1 1,0 0-1,2 4-1,0 2 1,-1 0-7,0 0-4,1 2-1,-5 6 1,1 2 5,-2-2 6,-2 0 0,-1 0-1,-1 0 1,0 4-11,-2-1 11,2 3 0,-1 1 1,-2-3 0,0 3 0,-1-2 0,-2 1-6,-1-2 5,3 3-7,-3 1 8,0 3 0,0-1-1,0 0 0,0-2-8,0-1 3,-3-3 5,0-3-9,-1-1 9,-1 0 0,2 0 0,-4 0 0,-1 4-2,-1 0-12,0-1 6,-3-2 8,2-1 0,-2-2 1,-2-1 9,0-1 3,-4-2-3,-2 0-8,-2-2 8,-3 0 0,-2 0 12,1 0-9,0-2-1,0-7-11,5-6-46,3-15-72,5 4-147,8-2-1003</inkml:trace>
          <inkml:trace contextRef="#ctx0" brushRef="#br0" timeOffset="4573.5795">3935 3826 816,'0'0'251,"0"0"-9,0 0-62,0 0-26,0 0-30,0 0 6,0 0-24,-5 0-24,3 0-26,0 0-12,2-2 6,-2 2-10,2-1 5,-1-1 0,-2 0-13,3-1-3,-1 0-5,-1-4-15,1 2 3,1-3-2,-3 2-4,3-1 2,0 1-7,0-3-1,0 4 1,0-4 0,0 0 0,0-2-1,0-1 0,0 1 0,0-2-10,3 1 2,1 1-1,2 1-4,2 2-3,-4 0 14,5 2 1,-2-2-1,1 4 1,2-1-5,2 0 0,1 2 4,4-2 1,-1 1 1,0 1-1,-1 0 1,-1 1 0,-3 0 1,2 2 0,-3 0-1,1 0 1,-3 0-1,-1 0 0,3 0-6,-3 4-5,3 4 3,-3 3 2,0 2 6,-2 3 1,1 0 9,-3 2-9,1-2 5,-4 2-5,0 0 0,0 0 5,0 2-6,-2-1 0,-7 1 1,-2 3-1,1-1 0,-4-2-1,0 2 0,0-4-1,-1-1-17,0-1 1,0-1 3,1-1 5,-1 1-3,-1 1-2,0 3 5,-2-2-10,-1 3-28,0 0 0,-1-2-14,1-1-14,1-1-3,-1 0 23,3 0 25,-2 1 15,2-1 16,-1 2 0,1-1-5,2-1 5,-2-3 2,5-3-1,1-2 0,2-3 0,4-1 0,0-3 6,0 0 0,0 2-6,0 0 0,0 0 0,1-1-1,2-2 2,1 1 8,0-1 19,0 0 23,0 0 15,0 0-10,0 0-24,0 0-29,0 0-4,0 0-16,0 0-5,3 0 4,6 0 16,4 0 1,1 0 1,4 0 6,1 0-6,-1 0 5,-2 0-5,3 0-1,-1 0 0,0 0 1,3 0 0,-2 0 0,2 0 24,0 0-7,0 0-11,2 0-1,-4 0-5,-1 0-1,2 0 1,-5 0-1,3 0 2,3 0-1,0 3 0,3 1 6,-2-1-6,-1 0-1,0 1 2,-3-2-1,0 0 0,-3 2 0,0 0 0,-4-3 0,-3 0 1,-1 1 10,-1-1 5,-2-1 7,-2 0 19,-2 0 3,0 0-24,1 0-4,-1 0-18,0 0-25,0-9-73,0-1-231,0-2-1104</inkml:trace>
          <inkml:trace contextRef="#ctx0" brushRef="#br0" timeOffset="705.4516">4780 3688 644,'0'0'133,"0"0"-133,0 0-30,0 0 30,0 0 82,0 0 77,0 0-20,3-9-28,-3 9 47,4 0-39,2 0-48,1 0-11,8 0-13,1 0-15,6 0-22,3 0 2,5 0 17,3 0 35,3 0 40,-2 0 3,1 0-28,-6 2-39,-5 2-18,-8-1-17,-3 3-5,-4-6-78,-4 0-167,-1 0-674</inkml:trace>
          <inkml:trace contextRef="#ctx0" brushRef="#br0" timeOffset="5872.2159">3297 3252 745,'0'0'217,"0"0"-55,0 0-38,0 0 36,0 0 20,0 0-23,0 0-49,5 0-15,-4 0 0,-1 0-21,3 0-25,2-1-2,2-2-2,4-6-9,5 0-20,5-5-2,2-3-10,3-2-1,-1 0 0,-3-1 6,-2 3-6,-8 5-1,-2 1 0,-5 5 7,-3 3 1,-1 1-7,-1 2 0,0 0-1,0 0-15,0 0 9,0 0-10,0 7-15,0 6 26,0 5 5,0 5 8,-1 4-7,-1 6 5,0-3 0,0-1-6,1 0 1,1-7-1,0-1-33,0-6-254,0-5-611</inkml:trace>
          <inkml:trace contextRef="#ctx0" brushRef="#br0" timeOffset="7044.3571">3185 3876 712,'0'0'502,"0"0"-457,0 0 4,0 0 76,0 0 6,0 0-16,0 0 15,-4-58-7,4 48-53,2 0-47,8 0-11,1 1-6,1-3-6,5 1 0,3-3 10,-1 3-9,3 1 21,1 2 5,-2 2 2,0 1 2,-6 3-13,0 0-9,-2 2-9,-2 0 1,-4 0-1,2 0-8,-1 5 1,-4 6 7,4 3 0,-2-1 1,-3 2 5,0-1 1,-3 2-7,0-1 1,0 2 4,0 2-4,-6 1 6,-8 5-6,0-1 0,-2 3 1,-3-1 4,0-2-5,-1 1 0,-1-1 1,3-2 0,0 1-2,-2-2 1,2 1-1,0 0-9,-3 2 2,3-4-1,0 3-3,0-1 10,2-2-5,-1-2 6,5-4 1,2-3-1,3-2 2,3-3-2,3-4 0,1 0-1,0-2-5,0 0 6,0 0-1,0 0-1,0 0 2,9 0 0,4-4 22,2-2-11,5 3-5,2-1 1,5 4-6,2 0 0,2 0 7,1 0-7,3 0 8,-4 0 3,-1 0 7,-6 0 3,-3 0-2,-7 0-11,-4 0-4,-7 0-5,-3 0-68,0 0-145,-3 0-467</inkml:trace>
          <inkml:trace contextRef="#ctx0" brushRef="#br0" timeOffset="20353.6981">2328 4483 1145,'0'0'482,"0"0"-361,0 0-71,0 0-44,0 0-6,0 0 13,0 0 27,-8 97 23,5-51 13,-3 5 7,-1 6-44,-2 2-13,-2 0-10,2-1-7,3-5-9,5 6-30,1-14-98,0-16-240</inkml:trace>
          <inkml:trace contextRef="#ctx0" brushRef="#br0" timeOffset="19994.003">2092 4762 833,'0'0'319,"0"0"-151,0 0-68,0 0-66,0 0-5,0 0 27,-27-20 45,26 19 5,-2 1-37,2 0-24,-1 0-4,-2 0-1,3 0 7,-2 0 24,2 0 29,1 0-8,0 0-27,0 0-16,-2 0-18,2 0-7,0 0-9,0 0-1,0 0 0,0 0-8,0 0 4,0 0-9,2 0-1,13 0-1,3 0 1,9 0 0,6 2 12,4 2-4,2-2-6,1-1 4,1-1-6,-5 0 6,-5 0 0,-6 2-5,-8-2 0,-9 1 0,-2-1-1,-6 2 0,0-2-7,0 0-88,0 0-149,2-3-143,0-7-710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3:54.9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714F54-6FD7-41C2-9AA2-FDF4919B912B}" emma:medium="tactile" emma:mode="ink">
          <msink:context xmlns:msink="http://schemas.microsoft.com/ink/2010/main" type="writingRegion" rotatedBoundingBox="8685,7646 20729,7242 20864,11265 8820,11669"/>
        </emma:interpretation>
      </emma:emma>
    </inkml:annotationXML>
    <inkml:traceGroup>
      <inkml:annotationXML>
        <emma:emma xmlns:emma="http://www.w3.org/2003/04/emma" version="1.0">
          <emma:interpretation id="{A8525FDD-9290-433F-B668-4E6248F6F216}" emma:medium="tactile" emma:mode="ink">
            <msink:context xmlns:msink="http://schemas.microsoft.com/ink/2010/main" type="paragraph" rotatedBoundingBox="14488,7461 16792,7313 16843,8108 14539,82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3EACA3-1B9A-49BC-881B-E50378E8A116}" emma:medium="tactile" emma:mode="ink">
              <msink:context xmlns:msink="http://schemas.microsoft.com/ink/2010/main" type="line" rotatedBoundingBox="14488,7461 16792,7313 16843,8108 14539,8256">
                <msink:destinationLink direction="with" ref="{85CCBDE9-3FD0-4B95-97F7-EAD6FB55BD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5869782-3BF3-43D7-A345-CC2783D9C414}" emma:medium="tactile" emma:mode="ink">
                <msink:context xmlns:msink="http://schemas.microsoft.com/ink/2010/main" type="inkWord" rotatedBoundingBox="14488,7461 16792,7313 16843,8108 14539,8256"/>
              </emma:interpretation>
              <emma:one-of disjunction-type="recognition" id="oneOf0">
                <emma:interpretation id="interp0" emma:lang="sl-SI" emma:confidence="0">
                  <emma:literal>637</emma:literal>
                </emma:interpretation>
                <emma:interpretation id="interp1" emma:lang="sl-SI" emma:confidence="0">
                  <emma:literal>6 3.7</emma:literal>
                </emma:interpretation>
                <emma:interpretation id="interp2" emma:lang="sl-SI" emma:confidence="0">
                  <emma:literal>63. 7</emma:literal>
                </emma:interpretation>
                <emma:interpretation id="interp3" emma:lang="sl-SI" emma:confidence="0">
                  <emma:literal>6 377</emma:literal>
                </emma:interpretation>
                <emma:interpretation id="interp4" emma:lang="sl-SI" emma:confidence="0">
                  <emma:literal>6337</emma:literal>
                </emma:interpretation>
              </emma:one-of>
            </emma:emma>
          </inkml:annotationXML>
          <inkml:trace contextRef="#ctx0" brushRef="#br0">158 95 418,'0'0'62,"0"0"-45,-16 2-11,11-2 16,-1 0 79,1 0 39,-1 0-85,0 0-55,-1 0-5,0-4-39,-2-2 44,0-1 10,0 1 1,-2-1-11,2-1-12,-2 1 0,4 0 12,0 1-1,-1 0 1,5-1 1,-1 2 34,1-2-6,-2 3-15,4 0-14,-2 0-40,2 4-34,1-2 22,0 2-75,0 0-65,0 0 97,0 0 85,0 0 10,0 0 82,0 0-21,0 0-44,0 0-17,0 0-55</inkml:trace>
          <inkml:trace contextRef="#ctx0" brushRef="#br0" timeOffset="1281.7591">100 93 550,'0'0'195,"0"0"-61,0 0-5,0 0-30,0 0-31,0 0 9,0 0 7,0 0 35,0-2-22,0 1-40,0 1-6,0 0 0,0 0-6,0 0-7,0 0 15,0 0 17,0 0 5,0 0 6,0 0-11,0 0-9,0 0-17,0 0 2,0 0-9,0 0 0,0-2-7,0-1-22,0 1-7,-2-4 8,-4 1-8,3 1 0,-4 1 10,-1-2-5,-2 1-1,-4-1-5,0-1 0,-2 3 6,1 0-4,-1 0-1,2 1 8,-1 1-7,2 1 3,-1 0-5,-3 0-1,-1 8-8,-4 3 9,2 2 1,0 1 0,4-2 0,-1 3-1,3 1 0,-1 3-1,2 0 0,2 1 1,0 3-1,1 0 0,0 0 1,2-2-1,0 2 1,2-1 0,2-1 0,0-1 0,2 2 0,2 1 0,0 0-1,0 0 0,0 0-10,2-1 10,5-3 2,4-1-2,0-1-4,1-3 0,7 1 4,0 2 1,3-3-1,4 1 0,1 0 1,3-2-1,-4-3 0,2-2 1,-1-2 0,-3-4-1,-2 0 1,-2-2-1,-4 0 1,1 0 5,-4-6-4,-2-2-1,-3-1 0,-1-5 9,-1 1-8,-2-1 11,-3-3-12,-1 1 6,0-1-6,0 0 1,0-1 0,-3 0 8,-5 2-8,4 6 5,-4-2-5,-1 1 0,2 4 6,-4 0-6,0 0 5,-3 1 0,-3 0-6,-1 1 1,-3 2-7,0 0 4,-1 3 2,-2 0 0,0 3-6,3 6-2,0 2 7,3 3-5,4 1-6,2 1-25,3-1-8,6-1-75,3 1-45,13-4-142,5-7-360</inkml:trace>
          <inkml:trace contextRef="#ctx0" brushRef="#br0" timeOffset="2437.9308">419 190 879,'0'0'185,"0"0"-20,0 0-3,0 0-15,0 0 17,0 0-31,0 0-26,-35-31-29,35 21-36,0 0-14,0-1 12,0 1-2,0 2-17,6-5-14,2 4 0,3 0-7,0-2 0,3 5 0,3 0 0,0 2 0,1 3-6,-1 1-1,1 0 6,-4 0 1,-1 5-7,-2 4 6,-2 3-7,-2 2 7,-1 4 0,-3 1 0,-3 3 0,0 2 0,0-1 1,-2 1-1,-9-1 1,-1-1-1,-1-1 1,2-3 1,0-5 0,2-2-1,4-4 5,1-4-4,2-3-1,2 0 1,0 0 0,0 0 5,0 0-6,0 0 0,0 0-1,0 0-11,0 0-5,10 0 0,0 0 16,6 0-6,1 0 7,3 0 2,-2 0-2,0 0 0,-1 0 1,-5 5 0,0-2-1,-4 1 0,0-1-1,-2-1 1,-2 4 0,0 0 0,2 0 0,-2 0 0,-1 0 0,1 2-1,-1-2-1,0 0 1,-3 2 1,0 2 0,0 1 0,0 5-1,0 0 0,0 1 1,-6 0 0,2 1 0,-2-1 0,3-2 0,-2 1 1,-1-1-1,1-1 0,-2 1 1,0-2 8,-3-1-2,0-1 5,2-3 1,-3-2-1,-3-2 22,-7-2 19,-3-2-5,-4 0-17,-4 0 0,4-8-12,0-1-6,4 5-7,8-2-4,3 4-2,6-2-2,7-7-67,0-1-157,7-1-612</inkml:trace>
          <inkml:trace contextRef="#ctx0" brushRef="#br0" timeOffset="5656.0713">1109 416 1056,'0'0'135,"0"0"-74,0 0-35,0 0 59,0 0 44,0 0-34,1-3-59,-1 3-14,0 0 0,0 0-16,0 0 3,0 0-7,0 4 11,0 3 10,0 0-12,-1-1-4,-3 1-6,2 0 0,1-4 0,1-2 5,0-1 15,0 0 44,0 0 51,0 0 0,0-6-75,0-4-20,0 0-13,0 2 35,0 3-10,0 0-1,0 3 7,0 2-20,0 0-9,0 0-10,0 0-1,0 0 0,0 0 0,0 0-60,0 0-122,1 5-137,6 1-422</inkml:trace>
          <inkml:trace contextRef="#ctx0" brushRef="#br0" timeOffset="7694.4636">1563-36 1104,'0'0'246,"0"0"-16,0 0-86,0 0-39,0 0 8,0 0-34,0 0-9,-12-7-18,12 7-14,0 0-16,0 0-19,0 0-3,0 0-10,0 0-8,12 0 4,3 0 14,6 0 6,4-2-5,3 2 1,-1 0-1,-4 0 1,-3 0-1,-3 0-1,-5 0 1,-6 0 0,-2 0-1,-3 0 1,-1 0 9,0 0-4,0 0-4,0 0-1,0 0-1,0 0-10,0 0-3,0 0-6,0 6 12,0-2 5,0 0 2,0-1 0,0-1 0,0-1 0,0-1 0,0 1 1,0-1 5,0 0-4,0 0 10,0 0 2,0 0 3,0 0 14,0 0 5,0 0-8,0 0-12,0 0-4,0 0-3,0 0-8,0 0 7,0 0-7,0 0 5,0 0 7,0 0 5,0 0 3,0 0-2,0 0-1,0 0-2,0 0-7,0 0-7,0 0 3,0 0-4,0 0-1,0 0 0,0 0 0,0 0-7,0 0-8,0 0 13,0 0-4,0 0 0,0 0-3,0 0 8,0 0-6,0 0 7,2 0 1,0 0 0,-2 0 1,2 0-1,-2 0 0,1 0 0,2 0 0,0 0-1,3 0 0,-1 0 1,2 0 0,0 0 0,1 0 0,-5 0 0,1 0-1,-1 0 1,0 0-1,-3 0 0,0 0 0,1 0 1,-1 0 1,0 0-2,0 0 6,0 0-6,0 0 10,0 0-9,0 0 5,0 0-5,0 0 1,0 0 2,0 0-3,0 0-1,0 0 0,0 0-1,0 0 0,0 0-11,0 0 12,0 5-7,0 2 1,0 1 6,-1 6 1,-5 4-1,-1 2 1,2 2 0,-2 3-1,1 0 2,1-1-2,-1 0 0,0 3 1,2-1-1,1 2 1,-1 1-1,3-2 0,-3-1 1,2 2-1,2 1 2,0-1-4,0 0-3,0 2 5,0-1 0,0 2-1,0-2-1,0 0 1,0-5 1,-1-2 0,1-5 0,-3-3 0,2-6 0,1-2 0,0-4-8,0-4-88,0-12-126,0-11-474</inkml:trace>
          <inkml:trace contextRef="#ctx0" brushRef="#br0" timeOffset="8222.8431">1536 375 1071,'0'0'235,"0"0"-96,0 0-93,0 0-11,0 0 2,0 0 50,0 0 12,91 0 9,-45 0-1,6 0-32,4-1-6,-2-3-15,-2 2-31,-11 2-23,-8-2 0,-11 2-28,-11 0-60,-11 0-106,-6 0-144,-14 0-419</inkml:trace>
        </inkml:traceGroup>
      </inkml:traceGroup>
    </inkml:traceGroup>
    <inkml:traceGroup>
      <inkml:annotationXML>
        <emma:emma xmlns:emma="http://www.w3.org/2003/04/emma" version="1.0">
          <emma:interpretation id="{37B28821-FE35-4791-8237-5617A978C5EA}" emma:medium="tactile" emma:mode="ink">
            <msink:context xmlns:msink="http://schemas.microsoft.com/ink/2010/main" type="paragraph" rotatedBoundingBox="15227,8603 20765,8388 20795,9168 15258,93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006278E-D698-41B9-9946-73F7C41D1937}" emma:medium="tactile" emma:mode="ink">
              <msink:context xmlns:msink="http://schemas.microsoft.com/ink/2010/main" type="line" rotatedBoundingBox="15227,8603 20765,8388 20795,9168 15258,9384"/>
            </emma:interpretation>
          </emma:emma>
        </inkml:annotationXML>
        <inkml:traceGroup>
          <inkml:annotationXML>
            <emma:emma xmlns:emma="http://www.w3.org/2003/04/emma" version="1.0">
              <emma:interpretation id="{DA0F9243-21C4-4A58-83B0-F834202D5DE4}" emma:medium="tactile" emma:mode="ink">
                <msink:context xmlns:msink="http://schemas.microsoft.com/ink/2010/main" type="inkWord" rotatedBoundingBox="15229,8638 16650,8583 16679,9319 15257,9375"/>
              </emma:interpretation>
              <emma:one-of disjunction-type="recognition" id="oneOf1">
                <emma:interpretation id="interp5" emma:lang="sl-SI" emma:confidence="0">
                  <emma:literal>#+41</emma:literal>
                </emma:interpretation>
                <emma:interpretation id="interp6" emma:lang="sl-SI" emma:confidence="0">
                  <emma:literal>#41</emma:literal>
                </emma:interpretation>
                <emma:interpretation id="interp7" emma:lang="sl-SI" emma:confidence="0">
                  <emma:literal>#141</emma:literal>
                </emma:interpretation>
                <emma:interpretation id="interp8" emma:lang="sl-SI" emma:confidence="0">
                  <emma:literal>#441</emma:literal>
                </emma:interpretation>
                <emma:interpretation id="interp9" emma:lang="sl-SI" emma:confidence="0">
                  <emma:literal>»+41</emma:literal>
                </emma:interpretation>
              </emma:one-of>
            </emma:emma>
          </inkml:annotationXML>
          <inkml:trace contextRef="#ctx0" brushRef="#br0" timeOffset="11935.8311">1619 1355 952,'0'0'298,"0"0"-97,0 0-92,0 0-45,0 0 24,0 0 1,0 0-12,-2 0-14,2 0-14,0 0-14,0 0-9,0 0-10,0 0 5,0 0-4,0 0-6,0 0-1,7-6-3,7-6-7,1-4 0,4-2 0,0-2-9,3-3 8,1 1-5,-2 2 5,-3 0-6,-3 3 7,-5 4 1,-2 5 0,-2 1 0,-3 4 0,-3 2-1,1 1 0,-1 0 0,0 0-10,0 0 1,0 0-1,0 0-3,0 1 7,3 9 5,-3 3 1,0 5 0,0 2 1,0 3-1,0 1 0,0 2 1,0 3-1,0-2 1,0 1-1,0 2 0,0-1 6,0 1 1,0-1-1,0 0-4,0 0 5,0-2 11,0-2-9,0-2 5,0-5-5,0 0-1,0-3-8,-7-4-43,-4-3-203,0-8-1042</inkml:trace>
          <inkml:trace contextRef="#ctx0" brushRef="#br0" timeOffset="22613.8154">1140 1221 1154,'0'0'284,"0"0"-137,0 0-89,0 0-46,0 0-3,0 0-2,0 0 6,1-2-7,-1 2 3,0 0 7,0 0 8,0 3-2,0 9 16,-7 4 6,0 6-15,0 4-14,1 3-6,1 4-8,-1-1 0,1 3 0,2-1 0,-1-1 1,2-2-1,2-3-1,0-3 0,0-5 1,0-8 0,0-3 8,0-4-8,0-5 14,0 0 8,0 0 11,2 0 1,6 0-12,7 0-1,3-2-20,6 1 12,5 1 0,4 0 8,2 0-6,-1 0-7,0 0-3,-4 0-5,-4 0 0,-5 0-1,-6 0-52,-5-11-135,-4-3-179,-6-3-954</inkml:trace>
          <inkml:trace contextRef="#ctx0" brushRef="#br0" timeOffset="22899.8019">1377 1436 709,'0'0'704,"0"0"-631,0 0-73,0 0-9,0 0 9,0 0 100,0 0-2,-3 112-22,2-69-14,-1 3-3,-2 0-22,3-1-14,-3-3-11,1-4-12,0-7 0,2-2-79,1-10-204,-2-7-599</inkml:trace>
          <inkml:trace contextRef="#ctx0" brushRef="#br0" timeOffset="17267.998">462 1196 593,'0'0'227,"0"0"-2,0 0-70,0 0-10,0 0-19,0 0-46,0 0-45,0 0-21,0 0-5,0 0 6,0 0 5,0 0 9,0 0 19,0 0-1,0 0 3,0 0 14,0 0 2,0 0-9,0 0-4,0 0 1,0 0-14,0 0-9,0 0 12,0 0-3,0 0-24,0 0 5,0 0-1,0 0-8,0 0 3,0 0-9,0 0-4,0 0 6,0 0-2,0 0-5,0 0-1,0 0 1,0 0-1,0 0 1,0 0-1,0 0 0,0 0 1,0 0-1,0 0-1,0 0-6,0 0 6,0 0-5,0 0-1,0 0 0,0 0-1,-1 8 8,-5 4 0,1 1 1,-2 5-1,1 0 0,0 1 0,1 1 0,1 0-1,1 0 1,0-3 0,2 2-1,1-1 1,-2-2 0,2 2 0,0-2-1,-1 1 1,1-2 0,0-2 0,0-4-1,0 2 1,0-6 0,0-1 0,0-2 0,0-2-1,0 1 1,0-1 0,0 0 0,0 0 0,0 0 0,0 0 0,0 0 0,0 0 0,0 0-1,0 0 1,0 0-1,0 0 0,0 0 1,0 0 0,0 0-1,0 0 1,0 0-4,0 0 4,0 0 1,0 0 0,0 0 7,0 0-8,0 0 2,0 0-2,0 0 0,0 0 0,0 0 0,0 0 0,0 0 0,0 0 0,0 0 0,0 0 0,0 0 7,0 0-6,0 0 1,0 0-1,0 0-1,0 0 1,0 0-1,0 0 0,0 0-6,0 0 6,0 0 0,0 0 0,0 0 0,0 0 1,0 0 1,0 0-1,0 0 11,0 0 3,0 0 1,0 0-8,0 0 8,0 0-9,0 0-7,0 0 8,0 0-8,0 0 0,0 0 0,0 0-5,0 0 4,0 0-23,0-14-51,0-5-229,4-2-826</inkml:trace>
          <inkml:trace contextRef="#ctx0" brushRef="#br0" timeOffset="21651.7634">486 1624 730,'0'0'489,"0"0"-360,0 0 9,0 0-21,0 0-12,0 0-36,-11-20-15,9 17-15,1 0-6,1 1 3,-3 0 27,3 2-3,0 0-1,0 0-1,0 0-19,0 0-21,0 0-6,0 0 6,0 0-18,0-1 6,0 1-5,3-3 5,12-1 2,12-3-2,9 3 5,6 0-4,3-2 17,2 4-11,-5 0-7,-5 2-4,-10 0-1,-7 0 6,-9 0-7,-4 0-8,-4 0-66,-3 0-146,0-6-171,0-7-642</inkml:trace>
          <inkml:trace contextRef="#ctx0" brushRef="#br0" timeOffset="22015.9008">712 1396 1308,'0'0'150,"0"0"-150,0 0-26,0 0 26,0 0 12,0 0 34,-5 100-14,5-63-1,0 5 4,0-1 3,0 3-6,0-2 6,0 1-21,1-3-4,5-5-11,1-6-1,-2-5-1,8-12-6,-2-8-83,0-4-269</inkml:trace>
        </inkml:traceGroup>
        <inkml:traceGroup>
          <inkml:annotationXML>
            <emma:emma xmlns:emma="http://www.w3.org/2003/04/emma" version="1.0">
              <emma:interpretation id="{B2320168-B98D-4AAA-89D7-C70AB1545206}" emma:medium="tactile" emma:mode="ink">
                <msink:context xmlns:msink="http://schemas.microsoft.com/ink/2010/main" type="inkWord" rotatedBoundingBox="19139,8451 20765,8388 20795,9168 19170,9231"/>
              </emma:interpretation>
              <emma:one-of disjunction-type="recognition" id="oneOf2">
                <emma:interpretation id="interp10" emma:lang="sl-SI" emma:confidence="0">
                  <emma:literal>504</emma:literal>
                </emma:interpretation>
                <emma:interpretation id="interp11" emma:lang="sl-SI" emma:confidence="0">
                  <emma:literal>5004</emma:literal>
                </emma:interpretation>
                <emma:interpretation id="interp12" emma:lang="sl-SI" emma:confidence="0">
                  <emma:literal>5045</emma:literal>
                </emma:interpretation>
                <emma:interpretation id="interp13" emma:lang="sl-SI" emma:confidence="0">
                  <emma:literal>5054</emma:literal>
                </emma:interpretation>
                <emma:interpretation id="interp14" emma:lang="sl-SI" emma:confidence="0">
                  <emma:literal>5404</emma:literal>
                </emma:interpretation>
              </emma:one-of>
            </emma:emma>
          </inkml:annotationXML>
          <inkml:trace contextRef="#ctx0" brushRef="#br0" timeOffset="38329.8687">5797 1001 1420,'0'0'330,"0"0"-115,0 0-93,0 0-59,0 0 6,0 0-26,0 0-23,0 0-20,0 0 0,0 0-20,0 5-3,-1 5 8,-5 8 15,-4 3 6,0 7-5,1 1-1,-2 4 0,-1 1 1,4 1 0,1-4-1,1-2 0,1 0 0,1-5 1,1-2 0,0-4-1,3-2 0,0-7 1,0 1 0,0-6-1,0-3 2,0-1 7,0 0-2,0 0 0,0 0 1,0 0-2,0 0-6,0 0 2,0 0-1,0 0 9,0 0-10,0 0-1,0 0 0,11 0-2,4 0 2,4 0 1,0-1-1,3-1 1,2 1 1,0 1-1,0 0 3,-3 0-3,-2 0 0,-2 0-2,1 0-63,-7 0-175,-4 0-425</inkml:trace>
          <inkml:trace contextRef="#ctx0" brushRef="#br0" timeOffset="38734.2946">5896 1233 1343,'0'0'185,"0"0"-136,0 0-49,0 0 0,0 0 9,0 0 43,0 0-17,-6 86-14,1-55-10,1 5 14,-2 0 7,3 3 22,-1 1-11,0 1 1,4-2 14,0-1-19,0-4-25,0-4-1,0-6-13,3-7-67,4-9-242,-2-8-897</inkml:trace>
          <inkml:trace contextRef="#ctx0" brushRef="#br0" timeOffset="43284.7365">4375 1022 810,'0'0'189,"0"0"-101,0 0-7,0 0 51,0 0 74,0 0-55,0-12-43,0 11-32,0 1-10,0 0-9,0 0 7,0 0 6,0 0 9,0 0-14,0 0-18,0 0-21,0 0-10,0 0-7,0 0-8,0 0 10,0 0-11,0 0 2,0 0-1,0 0 6,0 0-7,0 0-9,0 0-8,-1 7-2,-3 10 18,-3 3 0,1 5 1,-1 4 0,-1 2 0,1 1-1,4-1 1,-1 1 0,0-7 0,4-2 0,-2-5 0,2-4 0,0-8 0,0-2-1,0-4 1,0 0 1,0 0 7,0 0 3,0 0-11,0-4-1,0-1-5,7-2 5,3-1-9,3 1-2,-1-2-13,2 0 4,3 0 6,0 1 8,-2-1 6,-1 5 0,-2 1-1,0 3-5,0 0-2,-1 0-3,2 0 5,0 6 1,2 4 5,-1-2 1,0 3-1,0 1-1,-2 1 0,-2 0 1,1 0-7,-4 0 7,2 2-1,-2-2 1,-2 2-5,-2 0 5,1 1 1,-2-1-1,-2-2 1,0 0-6,0-1 4,0-1 1,0 3 0,-3-4 1,-7 3-1,-1 2 1,-3-1 0,-4 0 0,-2-1 0,-4-3 9,1-3 3,-4-5-3,2-2-8,1 0-1,1-32-90,4 3-96,8-4-452</inkml:trace>
          <inkml:trace contextRef="#ctx0" brushRef="#br0" timeOffset="43757.6149">4491 1062 929,'0'0'293,"0"0"-6,0 0-122,0 0-69,0 0-16,0 0-43,0 0-16,0-2-11,14 2 0,6 0 40,5 4 29,6-2-11,2-2-20,-1 0-24,-1 0-14,-3 0-3,-6 0-7,9 0-68,-7 0-165,-3 0-310</inkml:trace>
          <inkml:trace contextRef="#ctx0" brushRef="#br0" timeOffset="44710.9913">5025 1110 810,'0'0'368,"0"0"-169,0 0-92,0 0-37,0 0 58,0 0-21,0 0-52,-49 25-37,36-10-8,-3 2-10,0 4 1,-1 2 0,-1 1 0,1 2 1,3 1 5,3 0 15,4-2-1,2 2-14,2-4-7,3 0 1,0-4 7,0 1 1,0-4 4,0 0 3,10-2-1,-2-1 5,3 0 6,0-1-10,5-3-1,-2-1-2,2 0 3,3-1-2,-1-2-7,0 0 0,0-2 2,2 0 12,-2-1 14,3-2 5,-3 0-6,1 0-1,-2 0 1,1-5-9,-4-3-13,3-2-3,-3 0 3,-1-3-6,2 0 7,-1-3-12,-1-1 5,2-1-5,-3 1 0,1-2 5,-2 1-4,0 3-1,-4 2 11,0 0 1,-3 0-3,1 0 1,-4 0-2,2-2-2,0-1-6,0 0 1,-1 1-1,-2 0-1,0 4 0,0 1 1,0 0 9,0 4-10,0-1 0,0 0 0,-4 2 1,-1-1-1,2-1 6,-6-1-6,2-2-9,-4 4 2,0-1-11,0 2 5,-3 2 1,0 1-3,-3 2 9,0 0 6,1 0-1,-2 0 0,2 0 0,-2 3 0,0-1 1,3 0-9,0-2-21,0 0-57,3 0-54,1 0-71,3 0-439</inkml:trace>
        </inkml:traceGroup>
      </inkml:traceGroup>
    </inkml:traceGroup>
    <inkml:traceGroup>
      <inkml:annotationXML>
        <emma:emma xmlns:emma="http://www.w3.org/2003/04/emma" version="1.0">
          <emma:interpretation id="{CFA5DD7E-7A66-4DFC-9576-8CD3205AA5F7}" emma:medium="tactile" emma:mode="ink">
            <msink:context xmlns:msink="http://schemas.microsoft.com/ink/2010/main" type="paragraph" rotatedBoundingBox="8787,10692 20095,10313 20128,11290 8820,11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1E4F26-C36C-4B3A-8AB8-A9FEF59EC567}" emma:medium="tactile" emma:mode="ink">
              <msink:context xmlns:msink="http://schemas.microsoft.com/ink/2010/main" type="line" rotatedBoundingBox="8787,10692 20095,10313 20128,11290 8820,11669"/>
            </emma:interpretation>
          </emma:emma>
        </inkml:annotationXML>
        <inkml:traceGroup>
          <inkml:annotationXML>
            <emma:emma xmlns:emma="http://www.w3.org/2003/04/emma" version="1.0">
              <emma:interpretation id="{6BDBDD50-C1F2-47AC-A10F-3583FCFA633B}" emma:medium="tactile" emma:mode="ink">
                <msink:context xmlns:msink="http://schemas.microsoft.com/ink/2010/main" type="inkWord" rotatedBoundingBox="8788,10734 11387,10647 11414,11425 8815,11513">
                  <msink:destinationLink direction="with" ref="{DE6F5B07-3866-44A9-9275-21F4CC61F107}"/>
                  <msink:destinationLink direction="with" ref="{5BFCAF12-4048-48AD-8EF9-AB2D23B9FA52}"/>
                </msink:context>
              </emma:interpretation>
              <emma:one-of disjunction-type="recognition" id="oneOf3">
                <emma:interpretation id="interp15" emma:lang="sl-SI" emma:confidence="0">
                  <emma:literal>7982</emma:literal>
                </emma:interpretation>
                <emma:interpretation id="interp16" emma:lang="sl-SI" emma:confidence="0">
                  <emma:literal>7 982</emma:literal>
                </emma:interpretation>
                <emma:interpretation id="interp17" emma:lang="sl-SI" emma:confidence="0">
                  <emma:literal>7992</emma:literal>
                </emma:interpretation>
                <emma:interpretation id="interp18" emma:lang="sl-SI" emma:confidence="0">
                  <emma:literal>798</emma:literal>
                </emma:interpretation>
                <emma:interpretation id="interp19" emma:lang="sl-SI" emma:confidence="0">
                  <emma:literal>792</emma:literal>
                </emma:interpretation>
              </emma:one-of>
            </emma:emma>
          </inkml:annotationXML>
          <inkml:trace contextRef="#ctx0" brushRef="#br0" timeOffset="51374.6712">-6033 3304 925,'0'0'179,"0"0"-131,0 0-12,0 0-4,0 0 61,0 0 42,-7-9 15,6 9-35,1 0-23,0 0-15,0 0-18,0 0-2,0 0 4,0 0 7,0 0 16,0 0-16,0 0-28,0 0-19,0 0-8,0 0-1,0 0-12,0 0-1,0 0 0,0 0-6,0 0 6,0 0 1,0 0-2,0 0-7,4 0 9,4 0-1,5 0 0,3 0 1,3 2 6,0 1-5,4 2-1,-4 0 1,2-2-1,-3 2 1,2-2-1,-2-1 1,2-2-1,2 0 6,2 0 7,-2 0-5,0-6-8,1-1 7,-5 1-6,-3 2 0,-5 1 0,0 0 0,-5 1 0,-2 2 0,0-2 0,-3 2-1,0 0 1,0 0 0,0 0 0,0 0 9,0 0-4,0 0 1,0 0-5,0 0-1,0 0-1,0 0-1,0 0-7,0 0 1,0 4 0,0 7 7,-7 5 0,-1 6 2,-1 2-1,-1 4 2,2 4-2,1 2 0,-1-2-1,2 2 0,2-3 1,0-2 0,-2-1-1,2-2 0,1 2 0,-3 0 0,2-1 0,1 2 0,-1-2 0,0 0 0,3-3 0,-1-1 0,2-1 0,0-5 0,0 1-1,0-3 0,0-2 1,0-2 0,0 0 0,0-3 0,0-1-25,0-7-58,0 0-112,0 0-304</inkml:trace>
          <inkml:trace contextRef="#ctx0" brushRef="#br0" timeOffset="51900.8892">-5836 3667 848,'0'0'122,"0"0"32,0 0-8,0 0 31,0 0-7,0 0-24,0 0-18,-18 0-16,18 0-38,0 0-28,0 0-21,0 0-10,0 0-15,5 0-8,12 0 8,10 0 12,12 2 13,4 0 7,9-1 19,2-1 3,-1 0-6,-4 0-20,-7 0-9,-11-1-10,-12-1-9,-9 2-9,-10 0-68,0 0-249,-17 0-797</inkml:trace>
          <inkml:trace contextRef="#ctx0" brushRef="#br0" timeOffset="109002.0979">-4970 3281 778,'0'0'234,"0"0"-126,0 0-67,0 0-27,0-2 33,1 2 11,-1 0 8,0 0-16,0 0 9,0 0-8,0 0 0,0 0 7,0 0-1,0 0-12,0 0-4,0 0-13,0 0-12,0 0-3,0 0-4,0 0 4,0 0 6,0 0 10,0 0 9,0 0 0,0 0 6,0 0 7,0 0-1,0 0-1,0 0-12,0 0-22,0 0-2,0 0 5,0-2 14,-4 2-5,-9 0-14,1-2-11,-1 1-1,-2-2 0,1 2 5,1-3-6,4 2 0,0 2 0,2 0 0,-1 0 0,2 0-1,-1 0-4,-1 0 4,-3 0 0,0 3-19,-2 5-3,-1 2 2,0 0 12,4 2 8,-1-4-8,0 0 7,4 0-9,1-1 10,1-1 0,-1 2 0,-1 1-8,2 2 8,-5 3-10,4-2 11,-1 3 0,0-1 0,2-2 0,2-3 0,-1 1 0,2-1-1,2 0 0,0 0-8,0 1 2,0 3 7,0-3 0,0 2-1,3-1 1,4-1 0,1 0 0,1-2 0,-2-2-6,7 1-3,-4-2-28,5-2 8,-3 2 17,5 0 3,-3 0 8,3 0-5,0 0 4,-3-2 1,-2-1-5,-1-2-10,-2 0 0,1 0 15,-2 0-5,2-2 5,1-4 1,-3-2 0,2-1 1,-1-1 0,0 0 0,0-1 0,0-1 7,0-1-7,-4-1 5,4 1 0,-5-1-5,2 0 8,-2 1-2,-3 0 1,2-1-2,-2 3 1,1 1-7,-1 0 0,2 2 2,-2 0-1,1 1 0,0-1 0,0 1 0,-1 1 0,2-2 0,-2 1 0,2 1 0,1-1 0,1 1 0,-4 2-1,3 0 1,-2 2 0,-2-2-1,0 3 1,1-2 9,-1 1-2,0-2-7,0 3 11,0-1 9,0 1-12,0 1-1,3 0-8,-3 0 0,0 0 0,1 0 9,-1 0 3,0 0 4,0 0 3,0 0-7,0 0-11,0 0-1,0 0-6,2 0 1,-1 1 4,3 8 1,0 2 0,2 4 1,1 3-1,-2 4 0,1 3 0,-3 0 0,1 0 1,2-3-1,-3 0 0,2-3 0,-1-1-1,-1-2 1,1-2 0,-2-2 1,0-1-1,0 1 1,-1-3-1,-1 2 1,3 0-1,-3 0 1,0 1-1,0-1 1,0 0-1,0 0 0,0 1 0,0 1 0,0 1 0,0-1 0,0-1 0,0 2 0,0-3 1,0-1-1,-3-1 0,0-1 0,-1-2 0,0 3 0,3-1 1,-2 0-1,-3 1 0,2 1 0,0-2 0,1 1 0,-1-3-1,2 0 1,-2 3 1,1-3-1,-2 3-1,-1 0 0,-1 0 0,2-1-12,-2 0 13,1-2-12,-2 0 3,2-1 2,2-1 5,-4 0 1,2-1-1,-1 1-5,2 0 5,-2 0 2,4 0-11,-3-4 11,2 4 1,2-3-1,-3-1 2,-1 0-1,-1 2 11,-4-2-7,-1 0-4,-1 0 0,-2 0 0,2 0-1,-1 0 8,0 0-7,4 0 9,-1 0 14,2 0-12,0 0 7,2-2-12,-1-1-5,5 1 4,-1-1-6,4 2-9,0-4-98,4 0-165,7-2-478</inkml:trace>
          <inkml:trace contextRef="#ctx0" brushRef="#br0" timeOffset="147218.3592">-4115 3344 977,'0'0'141,"0"0"20,0 0-78,0 0 87,0 0-7,0 0-44,2-4-22,-2 4-34,0 0-17,0 0-1,0 0 15,0 0 9,0 0-7,0 0-17,0 0-16,0 0-9,-8 0-14,1 0-5,-2-4 6,-3 3-6,-3-5 5,-5 4-5,-1-2 1,-3 1-1,2 1 8,-4 2-7,4 0-1,0 0 5,2 0-6,2 2 0,3 6-1,1 0 0,3 4 0,0 0-10,2 2 10,1 4-5,1 2 4,0 1 2,1 0-1,2 2 0,3-2 1,1 2-1,0-3 0,0 0 1,0-4 0,1-1-1,9-2 0,0-3-1,4-1-5,0-5 1,7-1 6,-2-3-9,3 0 9,2 0 1,0 0 0,-3 0 0,1 0-1,-4 0 0,1 0-1,-5 0 0,1 0 1,-1 4 0,-1-1 0,-2 2 0,1 2-2,-1 1-4,1 3 6,-1 0-1,-3 2-1,-1 1 2,-1 0-1,-2-1 1,0 0-1,-3 1 0,-1-1 1,0 0-1,0 1 1,0 0 0,0 1-1,0 1 0,0-2 1,0 2 0,-1-2 0,-5-1 1,-2-1 0,4-1 0,-4-2 0,-1-2-1,2 1 1,-4 1 0,0-1 0,0 1 1,0-1-2,-2-2 2,2 0-1,1-2 5,0-1-5,-1-1 6,0-2-5,2 0 8,-2 0-3,3 0-1,-3 0-5,0 0 0,-2 0 0,0 0 0,-2 0 5,1-5-5,-1 0-1,1 0 1,1 3-1,2-2 0,1 0 0,2 0 0,2 2 1,1-2 5,2-1-5,-1 2 10,2-2-5,0-2-5,0-1 0,2-1-1,0-2 0,0-4-1,0 0-6,0 0 7,4 0 0,3 2-1,0 2 1,3-1-1,-3 1-8,2-3 9,2 2 1,-2-1-1,1 1 0,1 1 0,-1 1 0,1 1 0,2 3-6,-2-2 6,1 0 0,1 3 0,1-3 0,1-1 0,0-1 0,1 2 1,-2-2-1,1 1 0,0 1 0,-4-2 0,0-1 0,-3 2 0,2 1 0,-1-3 1,0 4 0,0-1-1,-1-1 0,-4 3 1,0-1-1,0 3 1,-2 0 1,-1 0 6,2 0 3,-3-1-1,1-3-1,1-2-7,-1-2 4,4-3-5,-1 1-1,1-1 0,-2 1 0,1 3 0,-2 1 0,-1 2 0,-1 2 0,0 1 1,0-1 8,0-1-8,0 0 7,0-2-7,0-3 10,-7 1-4,-1-3-6,-4 5-1,-3 1-10,0 4-1,-8 2-39,-9 2-75,4 2-200,3 6-456</inkml:trace>
          <inkml:trace contextRef="#ctx0" brushRef="#br0" timeOffset="186861.6187">-3744 3487 689,'0'0'345,"0"0"-129,0 0-82,0 0-57,0 2 16,0-2 22,-2 0-7,2 0-51,0 0-19,0 0-19,0 0-2,-1 0-16,1 1 9,0-1-9,0 0 1,-3 0-1,3 0 6,0 0 21,0 0 17,0 0 17,-1 0 7,1 0 6,-2 0-13,1 0-29,-2-3-21,0-8-4,3-1-8,0-1-7,0 1-6,0 0 4,0 5-9,0-1 17,3 0 1,4-1 0,5 0-1,-1-2 0,1-2 0,3 1 1,1-2-1,-2 1 1,-2 1 0,-2 3 0,-2 1 0,0 3 0,-3 1 0,1 3-1,-1 1 1,1 0 0,2 0 0,2 0-1,0 0-8,1 5 0,2 8-4,-4 3 6,2 6 5,-2 0 1,-2 3-1,-1 0-5,-2-2 7,-3 1 1,-1-1 0,0 0-1,0-1-1,0-2 1,0 0 0,-7 2 1,-4-3 5,0 1-5,-2-1 0,-1 1 0,-3 2-1,1-3 2,0 1-1,0-1-1,-1 1 1,3 2-1,-1-1 0,2 0 0,0 1 0,1-3 0,1 1 1,2-2-1,-1-4 0,3 0 0,0-3 0,2-1 0,1-4 0,-2 1 1,1 0-1,2-1 0,-3-1 0,2-2-1,1 0 0,-1-1-5,4-2 6,0 0-1,0 0-5,0 0-3,0 0 9,0 0-2,0 0-7,0 0 0,1 0-2,9 0 9,4 0 2,3-3 0,5 0-1,2 1 0,3 0 1,3 2 1,4 0-1,-2 0 0,1 0 1,-2 0 0,-2 0 0,-5-3 1,-6 2-1,-4 1 6,-4 0 1,-6 0-2,1 0-5,-1 0 5,-3 0-6,-1 0-7,0 0-137,0 0-369</inkml:trace>
        </inkml:traceGroup>
        <inkml:traceGroup>
          <inkml:annotationXML>
            <emma:emma xmlns:emma="http://www.w3.org/2003/04/emma" version="1.0">
              <emma:interpretation id="{D03DED07-F831-4003-9D5D-3D41E5293289}" emma:medium="tactile" emma:mode="ink">
                <msink:context xmlns:msink="http://schemas.microsoft.com/ink/2010/main" type="inkWord" rotatedBoundingBox="13288,10541 14166,10512 14198,11439 13319,11468"/>
              </emma:interpretation>
              <emma:one-of disjunction-type="recognition" id="oneOf4">
                <emma:interpretation id="interp20" emma:lang="sl-SI" emma:confidence="0">
                  <emma:literal>Pr.</emma:literal>
                </emma:interpretation>
                <emma:interpretation id="interp21" emma:lang="sl-SI" emma:confidence="0">
                  <emma:literal>Pr</emma:literal>
                </emma:interpretation>
                <emma:interpretation id="interp22" emma:lang="sl-SI" emma:confidence="0">
                  <emma:literal>Pri.</emma:literal>
                </emma:interpretation>
                <emma:interpretation id="interp23" emma:lang="sl-SI" emma:confidence="0">
                  <emma:literal>Pri</emma:literal>
                </emma:interpretation>
                <emma:interpretation id="interp24" emma:lang="sl-SI" emma:confidence="0">
                  <emma:literal>Pro.</emma:literal>
                </emma:interpretation>
              </emma:one-of>
            </emma:emma>
          </inkml:annotationXML>
          <inkml:trace contextRef="#ctx0" brushRef="#br0" timeOffset="361490.0817">-1518 3232 1483,'0'0'226,"0"0"24,0 0-83,0 0-43,0 0-13,0 0-12,0 0-26,-22-76-49,29 62-18,5 4-5,6-2 0,5 4 0,6-1 4,7 5-5,2 1 0,4 3 0,-2 0-1,1 5 1,-5 9-7,-2 3 7,-5 4 0,-4 1 0,-2 5 0,-5 0 0,0 3 0,-3 0 1,-4 2-1,-4-2 0,-7 0-14,0-3-3,-7 1 17,-17-3 0,-7-1 0,-7-5-11,-4-11-47,7-7-137,14-1-347</inkml:trace>
          <inkml:trace contextRef="#ctx0" brushRef="#br0" timeOffset="361039.7865">-1145 3315 1458,'0'0'244,"0"0"-32,0 0-104,0 0-69,0 0 37,0 0 38,0-31-15,0 29-20,0 2-15,0 0-20,0 0-11,0 0-15,0 0-12,0 0-5,-3 5-1,2 6-17,1 6 5,0 9 7,0 8 5,0 11 0,0 9 0,0 7 1,0 0 0,0 7 1,-2-2 5,-2-3-1,3-7-5,-1-6-1,2-13 0,0-11-7,0-12-67,9-14-146,2-15-123,-4-15-469</inkml:trace>
          <inkml:trace contextRef="#ctx0" brushRef="#br0" timeOffset="362145.1135">-960 3601 1145,'0'0'135,"0"0"-33,0 0 5,0 0 59,0 0 38,0 0-18,0 0-50,-9-35-74,7 35-52,1 0-10,-3 8-34,2 5 25,-2 8 9,1 4 0,-1 7 6,4 4 1,0 6 1,0 2 5,0 0 5,0-1-12,0-4-6,6-5 1,-2-7 0,-3-8 1,-1-7-2,0-7 0,0-4 9,0-1 25,0 0 24,0-13-31,0-3 5,0-4-16,3-3-14,5-3-1,1-3-1,4-2-1,5-2 0,0 2-16,3 3-25,0 5-48,1 6-58,6 11-81,-4 3-82,-6 3-288</inkml:trace>
          <inkml:trace contextRef="#ctx0" brushRef="#br0" timeOffset="362334.5086">-648 3967 2076,'0'0'296,"0"0"-194,0 0-102,0 0-72,0 0-53,0 0-117,0 0-475</inkml:trace>
        </inkml:traceGroup>
        <inkml:traceGroup>
          <inkml:annotationXML>
            <emma:emma xmlns:emma="http://www.w3.org/2003/04/emma" version="1.0">
              <emma:interpretation id="{8C54DACB-2266-4D5E-B719-42D6921ED14D}" emma:medium="tactile" emma:mode="ink">
                <msink:context xmlns:msink="http://schemas.microsoft.com/ink/2010/main" type="inkWord" rotatedBoundingBox="15415,10498 20096,10341 20128,11290 15447,11447"/>
              </emma:interpretation>
              <emma:one-of disjunction-type="recognition" id="oneOf5">
                <emma:interpretation id="interp25" emma:lang="sl-SI" emma:confidence="0">
                  <emma:literal>798263</emma:literal>
                </emma:interpretation>
                <emma:interpretation id="interp26" emma:lang="sl-SI" emma:confidence="0">
                  <emma:literal>798 2663</emma:literal>
                </emma:interpretation>
                <emma:interpretation id="interp27" emma:lang="sl-SI" emma:confidence="0">
                  <emma:literal>7982. 63</emma:literal>
                </emma:interpretation>
                <emma:interpretation id="interp28" emma:lang="sl-SI" emma:confidence="0">
                  <emma:literal>798 2-63</emma:literal>
                </emma:interpretation>
                <emma:interpretation id="interp29" emma:lang="sl-SI" emma:confidence="0">
                  <emma:literal>798 2063</emma:literal>
                </emma:interpretation>
              </emma:one-of>
            </emma:emma>
          </inkml:annotationXML>
          <inkml:trace contextRef="#ctx0" brushRef="#br0" timeOffset="363848.8841">598 3076 1139,'0'0'254,"0"0"-26,0 0-72,0 0-49,0 0 16,0 0 29,0 0-35,-12-4-43,12 4-35,0 0-22,0 0-9,0 0-8,9 0-28,9 6 20,7 0 7,7 2 1,8-1 0,4-3 1,5 0 0,0-2 0,-2-1 0,-1-1-1,-6 0 0,-7 0-1,-8 2 0,-11-1 1,-4-1 0,-6 2 0,-4-2 1,0 0 8,0 0-8,0 1 9,0-1-8,0 2 15,0 0 1,-3 0-10,2-1-7,-1 2-1,-3 3 8,-1 3-8,-5 9-1,-1 7-1,-5 8 1,0 6 0,2 9 1,-1 2-7,5 4 7,3 0 0,1-3 1,4-5 7,2-5-8,1-5 0,0-3 6,0-2-6,0-1-1,4-3 0,1 0-45,4-4-123,0-7-131,-3-8-368</inkml:trace>
          <inkml:trace contextRef="#ctx0" brushRef="#br0" timeOffset="364127.221">715 3547 1463,'0'0'195,"0"0"-119,0 0-64,0 0-12,0 0 1,110-16 41,-66 16 34,6 0 2,3 0-24,2 2-26,-1 3-18,-4-4-10,6-1-22,-13 0-136,-12 0-378</inkml:trace>
          <inkml:trace contextRef="#ctx0" brushRef="#br0" timeOffset="365764.8621">1764 3125 1028,'0'0'289,"0"0"-48,0 0-107,0 0 28,0 0-16,0 0-90,0 0 24,15-2-3,-15 2-14,0 0-1,0 0 1,-4 0-9,-2 0-10,-1 0-18,-4 0-9,-1-1-16,-5-6 5,-3-3-5,-2 1 0,-2-1 0,1 2 0,-3 1 6,1 3-7,0 3-1,-3 1 0,0 0-5,3 0 5,0 6 1,5 6-1,2 5-6,1 4-4,6 3 1,3 4 8,4 1-14,4 4 6,0 2 4,8-2-2,10-4-1,6-2 0,4-6 8,1-7-17,2-8 11,0-6 7,2 0 1,1-12 10,1-13-11,-2-3-8,-2-3-5,-6 0-4,-3 3 11,-8 3 6,-4 2 0,-4 6 7,-5-1 22,-1 3 14,0 2-17,0 1-9,0 4-4,0 2-4,0 2-8,0 4-1,0 0-1,0 0-14,0 0-7,0 0-8,0 10 17,0 3 11,2 1 1,0 7 0,1 2 0,1 3 0,-2 3 1,2 4-6,-1 3 6,2 2 0,1 1 0,-2 1 6,-1 2-6,1-1 0,0-4-1,-4-2 2,0-5-1,0-6 0,0-2 0,-2-3 0,-7-3 1,-6-1 8,-1-3 6,-6-1 1,-3-4-3,-6-2-1,-2-4-3,-1-1-9,2 0-18,4-1-58,9-11-127,7 2-135,11 1-530</inkml:trace>
          <inkml:trace contextRef="#ctx0" brushRef="#br0" timeOffset="366860.1785">2364 3092 1332,'0'0'231,"0"0"-97,0 0-66,0 0-6,0 0 53,0 0-8,0 0-32,-93-49-9,76 47-30,0 2-24,-2 0-12,-1 0-1,2 0 1,0 10-1,1 5 0,2 3-5,5 3 5,0 7-5,6 0-4,4 3 2,0 2 2,10-2-1,12 0 0,3-1-1,4-4 2,5-2-1,1-2 2,0-3 4,-3-2 1,0-3 0,-8-1-2,-6 1 2,-6 0-6,-4 1 5,-4 2-5,-3 0 6,-1-3 12,0 1 10,0-1-12,-5-1-1,-7 2-8,-4 1 0,-2 1 0,-4 3 0,-4-2 5,2 0-5,-1-4 0,4-1 5,0-5 6,3-4 6,4-4 27,1 0-2,-2-2-16,1-8-12,1-3-2,1-1-1,-2-3-10,4-1-1,2 0 0,4 0 6,1 0 16,3 2-10,0-1 2,0 1-14,3 1-1,5 2 0,3-2 0,2 2-6,1 0 5,3 0 1,1-4-1,4 4 1,-2-6 0,3 3 0,0-1-1,-2 2 1,1-1 0,-2 1 0,0 1 0,-4-2-1,-1 0 1,-2 0 0,-2 0 0,-6-3 9,-2-2-3,-3 0 11,0-2 2,0 0 9,-11 0 0,-1 3 14,-2 6 10,-2 1-19,2 5-17,2 1-16,-5 3-43,-7 4-60,3 0-175,3 0-871</inkml:trace>
          <inkml:trace contextRef="#ctx0" brushRef="#br0" timeOffset="368389.8846">2716 3228 1175,'0'0'160,"0"0"-92,0 0-9,0 0 142,0 0 31,0 0-68,0 0-86,0-16-23,0 4 14,0-1-21,0 0-35,7-2-13,3 2 1,1 0 1,3 3-1,1 0-1,1 4 1,2 2-1,3 4 0,-3 0-5,0 0-5,0 10-5,-1 7-4,-3 4 11,-3 3 7,-4 4-5,-3 4-11,-2-1 15,-2 1 1,0 3 1,-2 1 2,-10 0-1,-5 2 13,-1 1-13,-6 2 11,0-2-3,-3 0-2,1-1-6,1-3 4,1-2-4,2-2-1,3-2 1,0-3 0,3 0-1,2-4 0,1-3 1,3-1-1,3-4 0,3-6 0,3-3 0,1-3 0,0-2-2,0 0 2,0 0 0,0 0 0,0 0 1,0 2-1,5-1-8,4 2 8,5-1 7,1-1-6,10-1 14,7 0-2,6 0-4,6 0-1,1 0-8,-1 0 0,-1 0-12,9 2-88,-12 4-210,-9-4-921</inkml:trace>
          <inkml:trace contextRef="#ctx0" brushRef="#br0" timeOffset="368827.9883">3594 3477 1883,'0'0'275,"0"0"-69,0 0-144,0 0-40,0 0-14,0 0-8,0 0-45,15-15-243,1 5-775</inkml:trace>
          <inkml:trace contextRef="#ctx0" brushRef="#br0" timeOffset="369630.0691">4634 3012 780,'0'0'123,"0"0"-95,0 0-20,0 0 6,0 0 37,0 0 24,0 0-16,1 29 25,-1-29 99,0 0 41,0-5-80,-3-6-90,-9-2-1,-4-4 23,-3 4 3,-3-1-22,-2 3-35,-1 5-14,-5 1-8,1 4 1,-2 1-1,2 0 0,-2 1 0,2 10-5,2 3 5,-1 1 6,5 2-5,-1 4 9,4 1-10,4 4 1,-1 5 1,4 6 4,1 5-5,3 4 11,1 3-3,5 3 16,3 0-4,0-4-13,2 0-2,13-5-4,6-5-2,4-6 0,3-6-1,3-3-5,-1-4-22,1-8 8,1-4 18,0-7 2,2 0 1,-2-5-1,-1-12-19,-4 2 0,-4 0 1,-9-1 17,-6 3 0,-4 3 1,-4 0 20,0 2 51,-4-1 19,-11-3-28,-3 1-23,-6-3-28,-1 3-9,-3 3-2,-1 4 0,3 4-19,3 0-42,6 7-78,6 19-72,8-1-93,3-4-316</inkml:trace>
          <inkml:trace contextRef="#ctx0" brushRef="#br0" timeOffset="370335.9259">4910 3020 1295,'0'0'90,"0"0"-32,0 0-58,0 0 33,0 0 92,0 0 53,46-84-39,-28 75-73,5 0-32,-2 2-2,-3 5-4,-1 2-3,-5 0-6,-1 0-12,-4 13-7,-1 6-5,-5 4 5,-1 3 13,0 4-6,-1-1-1,-12 2-5,-3 1 7,-1-4-7,1-5-1,4-2 1,2-8 0,5-5-1,5-8-8,0 0 3,0 0 5,9-10 0,7-4-36,0-1 6,3 0 16,0 5 8,2 4 5,0 4-11,3 2 3,2 0 4,-2 8 4,0 7 1,-3 3 0,-5 3-1,-3 4-1,-6-1 2,-4 3 14,-3-1 35,-3 2 1,-17-1-13,-9 3 22,-6-2-34,-8-2-25,-27-3-80,9-6-122,5-9-576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3:58.0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 1905,'0'0'323,"0"0"-126,0 0-108,0 0-34,0 0 4,0 0-8,0 0-17,1 0-22,-1 0-12,0 0-34,0 0-64,0 0-98,0-2-423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4:04.3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CCBDE9-3FD0-4B95-97F7-EAD6FB55BDD3}" emma:medium="tactile" emma:mode="ink">
          <msink:context xmlns:msink="http://schemas.microsoft.com/ink/2010/main" type="inkDrawing" rotatedBoundingBox="14168,8397 17227,8242 17231,8327 14173,8482" semanticType="underline" shapeName="Other">
            <msink:sourceLink direction="with" ref="{053EACA3-1B9A-49BC-881B-E50378E8A116}"/>
          </msink:context>
        </emma:interpretation>
      </emma:emma>
    </inkml:annotationXML>
    <inkml:trace contextRef="#ctx0" brushRef="#br0">0 145 1433,'0'0'162,"0"0"-110,0 0-52,0 0-5,0 0 5,0 0 17,0 0-4,38 0-4,-18 0-8,2 0 2,2 0 6,5 0 17,0 0-6,4 0-5,1 0-9,1 0-5,-4 0 7,0 0-8,-2 3 1,0 1 1,1 1-2,2-4-2,4 2 2,5 1 7,2-3-6,3 1-1,1-1 0,-2 1 15,0-2-5,-6 0 0,0 0 2,-5 0-3,2 0-3,0-3 1,5 0 0,1-1 5,0 4-2,1 0-8,-3 0-1,1 0 0,-3 0 9,-2 0 0,3 0 17,0 0-7,3 0 1,0-3-14,0-2-5,2 2-1,-2 1 0,2 0-1,-3 1 1,1-1-1,0-1 0,2-2 1,-1 1 0,3-2 5,0 0-6,0 1 0,0-2 9,-2 2 10,0 0-8,-5 0-2,2 1-2,-1-3-5,0 2-1,0 0 1,0 2-1,1 1 1,-2 2-1,1 0-1,-2 0 1,-3 0 0,0 0-1,-3 0 1,2-1 5,2-4 15,0-5 5,5 2-8,1-2 6,1 0-1,0 3-1,3-1 17,-4 3-1,-4 3-1,-6 2-15,-8 0-14,-6 0-7,-8 0-1,-10 0-53,0 0-159,-11 0-325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39:35.5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828FD1-A2B5-4EF9-9983-5A35C9E8F2CB}" emma:medium="tactile" emma:mode="ink">
          <msink:context xmlns:msink="http://schemas.microsoft.com/ink/2010/main" type="inkDrawing" rotatedBoundingBox="13273,5861 17431,6012 17428,6085 13270,5933" semanticType="underline" shapeName="Other">
            <msink:sourceLink direction="with" ref="{00DF6B6B-6B14-48CE-82D3-B70F2339ACBF}"/>
          </msink:context>
        </emma:interpretation>
      </emma:emma>
    </inkml:annotationXML>
    <inkml:trace contextRef="#ctx0" brushRef="#br0">0 21 1152,'0'0'225,"0"0"-39,0 0-61,0 0-67,0 0 17,0 0-17,0 0-37,3 0-8,11 0-12,6 0 13,3 0-13,7-2 0,5 1-1,5-3 1,8 0 6,5 0-7,1 1 1,3 1-1,-2 2 0,-1 0 0,-5 0 7,0 0-7,-1 0 0,2 0 0,0 0-10,5 0-18,2 0-10,0 0 12,3 0 18,-1 0 8,-3 0 9,-3 0 23,-4 0-23,-3 0-7,-4 0-1,-2 0 1,-1 3-1,3 0 7,3 3-7,2-4-1,8 2-5,2-2 5,7-2 14,2 0 0,4 0-6,0 0-6,-1 0-2,-3 0 1,-6 8 5,-4 2-6,-4 1 2,-3-1-2,-1-2 2,5-3 4,5-2-5,3-3 6,6 0-7,6 0 1,2 0-2,-2 0 0,-2 0 1,-2 0 9,-5 0 0,-3 0 3,-2 0 2,-3 0-3,1 0-10,-3 0 5,2 0-4,-1 0-1,2 4 1,-1 0 0,1 2 6,-1 0 4,-3 1-5,-4-3-6,-2 0 1,-3-1-1,-1 2 5,3-2-5,3 4-1,0-2 0,-2 2 0,1-1 0,-8 0 0,-7 0 3,-7-3 35,-9-2 27,-7-1-8,-5 0-23,-2 0-32,-3 0-2,-4 0-43,-15-6-183,-3-4-1078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4:29.6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E88C9F-5D3D-4BB8-BC40-C9C402D8EB5B}" emma:medium="tactile" emma:mode="ink">
          <msink:context xmlns:msink="http://schemas.microsoft.com/ink/2010/main" type="inkDrawing" rotatedBoundingBox="18584,8044 20897,8064 20896,8128 18583,8108" semanticType="underline" shapeName="Other">
            <msink:sourceLink direction="with" ref="{27C51580-F5B3-454B-9442-54D9FF31185D}"/>
          </msink:context>
        </emma:interpretation>
      </emma:emma>
    </inkml:annotationXML>
    <inkml:trace contextRef="#ctx0" brushRef="#br0">-2 50 563,'0'0'392,"0"0"-280,0 0 36,0 0 129,0 0 0,0 0-47,0 0-51,-11-10-88,11 10-51,0 0-21,0 0-7,0 0-1,0 0-10,0 0 10,0 0-10,2 0 5,10 0-5,2 0 0,5 0 7,5 0-7,5 0 0,2 0 12,2 0-12,1 0 5,4 0 4,-5-5-2,4 0-8,2 2 10,-3-3-4,2 4-5,1 0 10,-3 0-9,0 2 4,-3 0 0,0 0-5,-4 0 4,2 0-4,-2 0-1,2 0 0,1 0 0,3 0 0,2 0 0,0 0 1,2 0-1,2 0 1,-2 0-1,3 0 1,-2 0-1,-2 0 1,-1 0-1,-3 0 1,-3 0-1,-2 0 1,-1-2-1,-3-1 0,-2 1 0,-2 2 1,1-1 0,-1-1-1,0 1-1,3 1 1,-3 0 0,5 0 0,-1-2 0,2 2 0,1 0 0,-3-2 0,1 2-6,0 0 6,-1 0 1,0 0-1,1 0 0,-1 5-6,1 3 6,-3-2-1,3 0 1,0-1 0,-2-2-1,1-1 1,2-1 0,0 2 0,4-3 0,-2 0 0,2 1 5,-1-1-4,-4 0-1,1 0 0,-4 0 0,1 0 1,0 0-1,-5 2 0,4-1 0,-5 2 0,0 1 0,-5 0 1,-1-2-1,-5 2 0,-1-4 1,-1 1-1,-2-1 1,3 0-1,-2 0-1,0 0-39,2 0 0,-5 0-27,1 0-72,-2 0-84,0 1-293,0 1-506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5:00.6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6057F3-AB97-487B-A4B5-FC5416547AB7}" emma:medium="tactile" emma:mode="ink">
          <msink:context xmlns:msink="http://schemas.microsoft.com/ink/2010/main" type="inkDrawing" rotatedBoundingBox="871,12937 3556,12794 3559,12857 875,13001" semanticType="underline" shapeName="Other">
            <msink:sourceLink direction="with" ref="{0AC34A72-7B6E-431A-AB06-BFB249C59BAD}"/>
          </msink:context>
        </emma:interpretation>
      </emma:emma>
    </inkml:annotationXML>
    <inkml:trace contextRef="#ctx0" brushRef="#br0">35 191 760,'0'0'110,"0"0"-6,0 0 53,0 0 30,0 0 73,0 0-40,0 0-62,-36-47-58,36 47-35,0 0-31,0 0-20,0 0-13,0 0-1,0 0-10,12 0 10,5 0 0,8 1 1,3 3 0,0-1 0,7 0 0,0-1 1,1 0-1,3-1-1,-1 3 1,0-1 1,2 0 4,-2-1 4,1-2 2,4 0 0,1 0-1,2 0 0,0-7-1,-3 1-4,0 2-4,1 2-2,-4 2 1,2 0-1,0 0 0,0 0 0,5 0 0,1 0 1,5-6-1,0 0 2,1-1-1,-3 0-1,-2 2 1,-5 4 0,-6 1-1,0 0 1,-2 0 0,-1 0-1,1 0 1,1 0-1,-1 0 1,6-3-1,-2 1 1,1-2-1,-2 2 0,1 0 0,-2-3 1,-3 1-1,1 0 1,-1-3 0,-4-1 0,4 0 0,-2 1 0,-1 2-1,3 3 1,0 2-1,-1 0 0,2 0 0,3 0 0,-1 0 0,2-3 0,2-2 0,2 0 1,3 1 15,-1 2-6,-3 2 11,-2 0 10,-9 0-18,-4 0 4,-10 0-7,-2 0-8,-5 0-2,-7-10-5,-4-5-119,0 1-589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4:26.1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C51580-F5B3-454B-9442-54D9FF31185D}" emma:medium="tactile" emma:mode="ink">
          <msink:context xmlns:msink="http://schemas.microsoft.com/ink/2010/main" type="writingRegion" rotatedBoundingBox="18866,7326 20738,7294 20750,7971 18878,8004">
            <msink:destinationLink direction="with" ref="{62E88C9F-5D3D-4BB8-BC40-C9C402D8EB5B}"/>
          </msink:context>
        </emma:interpretation>
      </emma:emma>
    </inkml:annotationXML>
    <inkml:traceGroup>
      <inkml:annotationXML>
        <emma:emma xmlns:emma="http://www.w3.org/2003/04/emma" version="1.0">
          <emma:interpretation id="{9722D0FA-6514-4A54-981C-546EB44D7B11}" emma:medium="tactile" emma:mode="ink">
            <msink:context xmlns:msink="http://schemas.microsoft.com/ink/2010/main" type="paragraph" rotatedBoundingBox="18866,7326 20738,7294 20750,7971 18878,8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25A910-1AE1-4DFD-B4B9-97698DEF8812}" emma:medium="tactile" emma:mode="ink">
              <msink:context xmlns:msink="http://schemas.microsoft.com/ink/2010/main" type="line" rotatedBoundingBox="18866,7326 20738,7294 20750,7971 18878,8004"/>
            </emma:interpretation>
          </emma:emma>
        </inkml:annotationXML>
        <inkml:traceGroup>
          <inkml:annotationXML>
            <emma:emma xmlns:emma="http://www.w3.org/2003/04/emma" version="1.0">
              <emma:interpretation id="{746F3737-189A-4BDF-B776-6EC9425587A2}" emma:medium="tactile" emma:mode="ink">
                <msink:context xmlns:msink="http://schemas.microsoft.com/ink/2010/main" type="inkWord" rotatedBoundingBox="18866,7326 20738,7294 20750,7971 18878,8004"/>
              </emma:interpretation>
              <emma:one-of disjunction-type="recognition" id="oneOf0">
                <emma:interpretation id="interp0" emma:lang="sl-SI" emma:confidence="0">
                  <emma:literal>638</emma:literal>
                </emma:interpretation>
                <emma:interpretation id="interp1" emma:lang="sl-SI" emma:confidence="0">
                  <emma:literal>63. 8</emma:literal>
                </emma:interpretation>
                <emma:interpretation id="interp2" emma:lang="sl-SI" emma:confidence="0">
                  <emma:literal>63 8</emma:literal>
                </emma:interpretation>
                <emma:interpretation id="interp3" emma:lang="sl-SI" emma:confidence="0">
                  <emma:literal>63,8</emma:literal>
                </emma:interpretation>
                <emma:interpretation id="interp4" emma:lang="sl-SI" emma:confidence="0">
                  <emma:literal>633. 8</emma:literal>
                </emma:interpretation>
              </emma:one-of>
            </emma:emma>
          </inkml:annotationXML>
          <inkml:trace contextRef="#ctx0" brushRef="#br0">4417-59 586,'0'0'231,"0"0"-176,0 0-43,0 0 4,0 0 104,0 0 36,2 0-16,-2 0 14,0 0-22,0 0 1,0 0-7,0 0-3,0 0-24,0 0-3,0 0-13,0 0-23,0 0-3,0 0-10,0 0-22,0-5-13,-3-2 2,-3-1-1,1-1 2,-3 2-6,3-2 0,-3 5 0,-1-2-2,2 3 7,-4 2-12,-2 1 4,-3 0-6,-6 0-2,0 4 1,-4 6 1,2 2-2,3 1 1,2 2-1,-1 0-4,2-1 5,4 4-8,0 1 3,-1 0 6,1 2-1,3 1 1,-2 1 0,3 0 0,2 1-6,2 1 6,1 1 0,3 2 0,2-1 0,0 1 0,0 1-1,2-3 1,9 2-1,1-4 1,1 2-1,0-3 0,2 0 1,-1-9-2,0 2 2,1-4-1,-1-3 0,3 1 1,0-2 1,1-1-1,1-1 0,0-3-2,0 1 2,1-4 0,-1 0 9,2 0-8,2-2-1,-4-4 1,0-5 4,0 4-5,-7-3 1,1 0-1,-5 0 0,2-1 0,-4-1 1,-2 2 0,-3-5 5,-1 4-5,0-2-1,0 0 0,0 0 0,0 1 0,-7-2-1,-3 3-5,-1 0 0,-1 1 4,-1 2-4,1 1-1,-1 3-1,-4 0 1,1 3 1,-7 1-3,1 0-6,-2 0 2,-2 3 0,2 7 11,3 0-10,3 1-22,5 2-47,7 2-91,4-2-118,2-6-350</inkml:trace>
          <inkml:trace contextRef="#ctx0" brushRef="#br0" timeOffset="931.208">4676 111 1077,'0'0'498,"0"0"-429,0 0-8,0 0-42,0 0 30,0 0 41,0 0 14,-9-44-36,9 36-32,9 0-11,0-1 10,4 0-11,2 1-7,5-1-6,-2 3-4,3 1-6,0 2 0,-3 3 0,-3 0 0,-3 0 0,-3 0-1,-3 0 0,-3 0 0,-2 0-10,-1 6 3,0 5 6,0 6 0,-1 3 0,-10 3 1,-3 2 1,-3 1 0,-1 0 0,4-2 0,-2-1 0,4-5 0,5-3 0,0-5 0,4-5-1,2-2-1,1-3-10,0 0 10,0 0-7,0 0-2,9 0 3,4-5 6,2-1 1,8-1 0,-1 0 0,3 0 0,3 3 0,-3 0 0,-1 3 0,-4 1 0,-4 0 0,-5 0 0,-2 0 0,-2 0 0,-2 0 0,1 3 0,0 6-1,-1-1 0,1 2 0,-2 1 1,-1 3-1,-2 3 0,-1 3 0,0 1 0,0 2 0,0 0-1,-4 0 2,-6-4-1,-1 2 0,-2-2-8,1 1 8,-5-2 0,-3-2 1,-2-1 1,-1-2 0,-4-3 0,-2-5 9,-1-5 2,2 0-1,3-3 2,4-13-13,6-2-50,15-10-56,0 3-146,1 6-385</inkml:trace>
          <inkml:trace contextRef="#ctx0" brushRef="#br0" timeOffset="1203.9041">5374 278 1401,'0'0'259,"0"0"-141,0 0-53,0 0-46,0 0 7,0 0-26,0 0-10,0 0-155,8 0-354</inkml:trace>
          <inkml:trace contextRef="#ctx0" brushRef="#br0" timeOffset="2130.8865">5837-63 1497,'0'0'206,"0"0"-7,0 0-125,0 0-29,0 0-7,0 0-1,0 0-8,-106-29-28,87 33-1,-1 12 0,2 0-1,1 5 0,5 1 1,2 1 0,7 1-1,3-1-6,0-1 7,1-4 0,11-2 6,2-3-5,4-3-1,0-2 2,4-2-1,-1 1 6,2-2-6,-4 0 0,2-2-1,-4 2 0,-3 0 1,-2 0-1,1 1 0,-3 2 0,-3 1-1,0 1 1,-2 5-1,-1 1 1,-2 1-1,-1 6 0,-1-3-6,0 2 7,0-2-1,-5-1 1,-2-3 0,-4 1 1,1-4-1,-6-1 0,2-3 1,-2-2 6,-1 0-6,0-3-1,-1 1 0,-1-2-9,0-1-6,1 2-1,0-4-6,4 0 10,0 0 6,4 0 4,1-10-8,1-2-7,1-4-4,2 1 15,1 2 6,2 1 7,2 3 2,0-1 11,0 4-1,0-4-10,2 5-9,7-3 0,4-3-6,4 0 5,-2-2 1,6 0-1,0-2 0,1 1 1,1 2 0,-2-2-1,0 2 1,-2-3 0,1 1 0,-2-2 0,-1 1 18,-3-3 6,-2 2-5,-3-4-2,-6 1 16,-3-4-12,0 2 7,0-2 1,-12 0-13,-3 3-10,-3 0 3,0 4-9,-1 7-41,-10 6-49,4 3-171,3 0-777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5:56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442486-A698-4AA1-9F11-2B3782DE4362}" emma:medium="tactile" emma:mode="ink">
          <msink:context xmlns:msink="http://schemas.microsoft.com/ink/2010/main" type="inkDrawing" rotatedBoundingBox="1605,15192 4821,14946 4825,14994 1608,15240" semanticType="underline" shapeName="Other">
            <msink:sourceLink direction="with" ref="{BE91CE60-3811-47BC-899A-D6E4D00FD7CC}"/>
          </msink:context>
        </emma:interpretation>
      </emma:emma>
    </inkml:annotationXML>
    <inkml:trace contextRef="#ctx0" brushRef="#br0">0 206 1051,'0'0'182,"0"0"-106,0 0-76,0 0-2,0 0 2,0 0 16,0 0 42,56 2 12,-30 0 36,4 0-13,0-1-38,0 1 1,-1-2-37,6 0-9,-1 0 6,2 0 5,10 0-1,0 0 5,-1 0-9,1-2-4,-6-1-6,2 1-5,-6-1 0,-2 0 8,1 1-2,1-3-6,1 0 1,-1 0 5,4-1-6,4 1-1,2-3 2,1 4 4,-2 0-6,1 2 0,-3-2 1,-2 4-1,-5-4 2,0 0 8,-2 0 5,-5 0 13,3-3-9,-4 3-18,4-2 9,-2 4-9,0-2-1,0 3 0,-4-1 1,4 0-1,-3-1 1,-1 0-1,1 0 0,3-2 1,-2-2-1,1 2 1,2 2-1,4 1 0,-2 2 0,-2 0 0,5 0 0,-3 0 0,-3 2 0,4-2 0,-5 0 1,3 0-1,2 0 0,-4 0 1,1 0-1,0-4 0,1 2 0,-4-4 0,4 1 0,-1 0 0,-1-2 0,1 1 0,0 2 0,2-1 1,-2 1-1,0 2 1,-2 1-1,-2 1 0,-3-2 0,-2 0 0,0-1 0,-1 0 1,3 0 0,1 0-1,4 1 0,1 1 0,-1 1 1,3 0 0,-4 0 0,3 0 1,-2 0 11,0 0 19,2 0-2,0 0-19,2 0 1,-2 0-6,5 0 25,1 0-4,-4 0 10,-1 0-8,-4 0 7,-8 0-14,-4 0 5,-7 0-4,-2 0-9,-1 0-7,-4 0-7,-2 0-21,0-3-149,-8 0-411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6:29.9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ADB68F-1082-4A57-A203-09B63B4C38CE}" emma:medium="tactile" emma:mode="ink">
          <msink:context xmlns:msink="http://schemas.microsoft.com/ink/2010/main" type="inkDrawing" rotatedBoundingBox="2853,17192 5642,16991 5646,17055 2858,17256" semanticType="underline" shapeName="Other">
            <msink:sourceLink direction="with" ref="{888FD1BF-9D84-4615-99A5-F40F80A5EDF5}"/>
          </msink:context>
        </emma:interpretation>
      </emma:emma>
    </inkml:annotationXML>
    <inkml:trace contextRef="#ctx0" brushRef="#br0">0 234 1137,'0'0'215,"0"0"-165,0 0-50,0 0 1,0 0 24,0 0 10,0 0 14,73-20 31,-47 20-13,5 0-33,1-1-12,7 1-2,-1 0 9,5-1-8,-1-1-4,3 2 10,-3 0-4,1 0-1,0 0-7,1 0 2,0 0 4,0 0-8,-4 0-6,2 0-6,0 0 6,-3-2-1,0-3 13,3-1 3,0-1 7,-3 2 7,0 0-5,-1 1-17,-2-1-2,3 2-11,-1-1 1,2-3-2,0 2 2,2 2-1,-2-1 5,-2 2-6,1 0 0,-3 0 0,-4 0 1,3-1 4,0-1-5,3-2 0,4 2 0,1-2 0,3 3 0,0 2 1,-1 1-1,-1 0 1,-2 0-1,-4 0 0,2 0 0,-2-1 0,0-3 0,-2-2 0,-1 0 0,-1 1 0,-4 2 0,-3 1 1,-1 2-1,0-3 1,-1 2-1,3-1 0,1-3 0,2 0 1,1-2 0,3 1-1,0 3 2,-2 0 12,-1 3 6,-1 0 3,-2 0-14,-2 0 3,1 0 3,-3 3-4,4 0 22,-1-1-14,-4 1 14,-5-2-11,-2-1-21,-8 0 13,-2 0-14,-7-17 0,0-3-183,-10-3-717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7:16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E726D6-CADF-4A4F-BB79-C4B3FE5BC021}" emma:medium="tactile" emma:mode="ink">
          <msink:context xmlns:msink="http://schemas.microsoft.com/ink/2010/main" type="inkDrawing" rotatedBoundingBox="4145,18552 6955,18404 6960,18508 4151,18656" semanticType="strikethrough" shapeName="Other">
            <msink:sourceLink direction="with" ref="{7762D28D-0FBE-42BC-8E74-24E7C8E3FB84}"/>
          </msink:context>
        </emma:interpretation>
      </emma:emma>
    </inkml:annotationXML>
    <inkml:trace contextRef="#ctx0" brushRef="#br0">14 190 72,'0'0'888,"0"0"-687,0 0 39,0 0-49,0 0-31,0 0-31,0 0-30,-15-6 8,15 6 2,0 0-44,0 0-16,0 0-21,0 0-20,0 0 1,0 0-9,0 0-12,0 0 0,0 0-9,1 0 6,9 0 15,4 0 5,1-2-4,3 1 4,2-1-5,2-1 1,2 1 0,0-1-1,-1 0 0,1-1 0,-3 3 1,2-2 0,-1-1 5,-3 1-5,1 0-2,1 0 1,0-1-1,1 1 1,-2-1 0,2 2 0,-4 0 0,0 0 7,-3 0-7,0 1 0,-1-1 9,1 1 3,-1-3 0,3 3-11,1-4-1,4 1 1,2-1 0,1 1 2,0-3 4,-1 4-5,-2 1-2,-2 2 0,0 0 0,-2 0 6,0 0-6,6 0 2,-2-5-1,0 0 5,2 0-6,0 1 1,-3 0 0,-2 1-1,2 2 1,-4-2 0,-2 2-1,2-2 6,1-1-5,2 0 0,8-3 0,1 2 0,3 0-1,-1 3-6,1 1 5,-5 1 1,-5 0-1,-4 0 1,0 0-1,-5-2 1,-1 1 1,1-1 0,2 0-1,3 1 1,2 0-1,5-1 0,3 0 0,7-2 0,-4 3-1,-1 0 2,-2-1-1,-4 2 0,-3-2 0,1 2 0,-2 0-1,4 0 0,-1 0-8,3 0 9,-3 0 0,0 0-6,-1 0 5,-4 0-5,2 0 6,-6 2-1,2 1-10,0 2 10,-1 0 0,2 0 0,1-1 0,-1 0-3,1-1 4,0 1 0,-1 1-14,-2-5 5,-2 1 8,5 1 0,0-1-1,3-1 0,0 0 0,1 0 1,2 0 0,1 0-19,2 0 14,-5 0-2,5 0 0,-4 0 7,-3 0-6,-2 0 7,-1 0-1,-3 0 0,-3 0 1,4 0 0,-1 0 0,0 0 1,2-4 5,2 0 20,1 1-17,5-1-8,4 3 10,1 1-1,2 0 17,1 0-1,2 0-2,-2 0 1,-1 0-3,2 0 14,-2-2-3,-2-3-15,-5 0-12,-6 3-6,-7-2-21,-11 4-71,0-2-86,-8 0-325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7:30.8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6F5B07-3866-44A9-9275-21F4CC61F107}" emma:medium="tactile" emma:mode="ink">
          <msink:context xmlns:msink="http://schemas.microsoft.com/ink/2010/main" type="inkDrawing" rotatedBoundingBox="9033,11584 11718,11635 11716,11740 9031,11689" semanticType="underline" shapeName="Other">
            <msink:sourceLink direction="with" ref="{6BDBDD50-C1F2-47AC-A10F-3583FCFA633B}"/>
          </msink:context>
        </emma:interpretation>
      </emma:emma>
    </inkml:annotationXML>
    <inkml:trace contextRef="#ctx0" brushRef="#br0">63 33 819,'0'0'318,"0"0"-170,0 0-51,0 0-65,0 0 22,0 0 17,-52-27 31,48 24 23,0 2 1,1-2-34,2 3-32,1 0-28,0 0-23,0 0-7,0 0-2,0 0 0,0 0-13,0 0-2,8 0 7,5 7 8,5 0 9,4 1 11,5-2 20,5 1 9,4-4-2,6 1-6,3-3-10,3 1-1,3 2-5,-2-2-23,4 2 10,-4-1-1,-2-1-2,2 1-1,-1 0-2,1 1 0,-2 1-5,2 0 0,-1-1 0,1 3 6,-2-1-7,2 0 0,-2-4 0,1 2 1,-1-2-2,1-2-5,1 3 6,2-1 1,4 2 1,1 2 10,4-4-4,2 2 1,-2-2 8,2-2-9,-2 0 8,-1 0-5,1 0-10,0 0 0,1-6 6,2-3-6,-3-1 0,1-4 1,0 3 5,-5 0-7,-2 1 1,-2 4 0,-5 3 11,-2 3-1,1 0-4,-3 0 5,2 0-2,-7 1-4,-4 2-5,-8 0 0,-8-1-2,-7-2-1,-6 0-29,-5 0-34,-12 0-172,-10-6-430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7:31.7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FCAF12-4048-48AD-8EF9-AB2D23B9FA52}" emma:medium="tactile" emma:mode="ink">
          <msink:context xmlns:msink="http://schemas.microsoft.com/ink/2010/main" type="inkDrawing" rotatedBoundingBox="9177,11797 11760,11831 11758,11974 9175,11941" semanticType="underline" shapeName="Other">
            <msink:sourceLink direction="with" ref="{6BDBDD50-C1F2-47AC-A10F-3583FCFA633B}"/>
          </msink:context>
        </emma:interpretation>
      </emma:emma>
    </inkml:annotationXML>
    <inkml:trace contextRef="#ctx0" brushRef="#br0">0 0 971,'0'0'272,"0"0"-105,0 0-78,0 0-30,0 0 64,0 0-2,0 0-47,0 0-27,0 1-31,0 3-16,0-1-1,8 3 1,9 3 0,5 0 8,6 2 2,6-2-3,4 1 11,6-3 0,5 0 21,4-3-8,4-1-6,2 0 7,3-3 3,-2 2-8,0-2-6,0 2-14,-2 0 3,-3-1-4,-1 3-4,-1-1-1,0 0 0,3 0 0,3 0 0,-1 3 0,1-2 0,-1 1 1,0 0 4,-2 0 10,1-3 0,-1 0 2,1-2 7,1 0-1,2 0-8,0-2-7,0-3 0,-3 0 0,-1 2 3,-2-1-1,-2 1 4,-2-2-3,-2 2 3,-1-3-6,1-2-3,1 2-6,1 0 1,-1 1 0,0 4 7,-6 1-7,-1 0 0,-6 0 0,-3 0 1,-6 0-1,-3-2 1,-3-2-1,-9-3-1,-12-10-53,0 0-137,-5-3-743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7:56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93EF8F-93F7-4D6B-973C-35ECBDEBDD88}" emma:medium="tactile" emma:mode="ink">
          <msink:context xmlns:msink="http://schemas.microsoft.com/ink/2010/main" type="inkDrawing" rotatedBoundingBox="998,4064 3066,4107 3058,4502 990,4458" semanticType="callout" shapeName="Other">
            <msink:sourceLink direction="to" ref="{8A11A2AB-C42F-4482-9F12-C34839B148DE}"/>
            <msink:sourceLink direction="to" ref="{D764523B-9FEF-4CB8-8907-2182E4362F57}"/>
          </msink:context>
        </emma:interpretation>
      </emma:emma>
    </inkml:annotationXML>
    <inkml:trace contextRef="#ctx0" brushRef="#br0">-7267 740 844,'0'0'227,"0"0"-36,0 0 40,0 0-42,0 0 27,0 0-47,0 0-22,0-17-42,0 17-22,0 0-30,0 0-29,0 0-15,0 0-3,0 0-6,0 2-11,0 6-1,0 4 0,0 8 11,0 3 0,0 4 0,0 2-5,0 1 5,0 1 0,0-2 1,0 0-2,8-3 1,-5-5-5,4-3 0,-3-3-3,2-7 0,-5-3-8,3-2 11,2-3 5,-1 0-11,4 0 0,2 0 12,6 0 1,2 1 1,1 1 7,4 0-8,-2-2 0,3 0 0,-1 0 1,1 0-1,-1 0 0,0 0 1,-1 0-1,4 0 5,-2-2-6,0 0 0,0 1 0,3-2 0,-3 3 0,3 0 0,-1 0 1,2-2-1,2 2 1,0 0-1,-1 0-11,0 0 2,-1 0-1,-1 0 9,-3 6-6,-1 2 1,-1-2 1,0 0 5,-2-1 0,1 0 0,5-1 1,-1-1-1,5 0 0,0 3-1,-1 1 0,1 0 1,-2-1-1,1 1-1,-5-3 2,4 0-1,-1-2 1,-3-2 0,3 0-1,-4 0 0,-2 0-1,2 0 2,-3 0-1,-3 1 0,-1-1 0,-3 0 0,0 0 1,1 0-6,5 0 5,-1 0-17,2 0 6,-1-3 5,-2-1 0,4 2 6,-2-2 0,-2 2-1,4 1 1,-2-2 0,1-1 0,-2 1 1,1-2 0,4 0 0,-1 2-1,3 0 0,-3 1 1,0 2-1,-1 0-1,-4 0 1,2 0 1,-5 0 0,-3 0 0,-3-2-1,1 1 1,-3-2 1,0 0-1,-2 2 0,2 1 0,-1 0-2,1 0 1,1 0 0,-1 0 1,0 0-1,-1 0 1,1 0-1,0 0-5,2 0 5,-3 0 1,1 0-12,3 0 12,-7 0-1,1 0 0,-4 0 1,0 0 19,0 0 33,0-3 9,0-5-23,0-2-30,0-3-8,0-1 1,0-2-1,0-2 0,0-1-1,0 1-7,0-1 8,1 5 0,3-1 0,-1 2 0,1 2 0,-1-2 0,3 0 0,2-1 0,-1-1-6,0 3-3,0-2-3,-3 3-28,-2 4 2,-2 1-24,0 2-67,0 4-114,-9 0-109,1 0-376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8:01.1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166E39-1900-4236-9D12-1D3E0B405AF8}" emma:medium="tactile" emma:mode="ink">
          <msink:context xmlns:msink="http://schemas.microsoft.com/ink/2010/main" type="writingRegion" rotatedBoundingBox="8299,3126 10615,3539 10453,4445 8137,4032">
            <msink:destinationLink direction="with" ref="{68948878-9B68-4385-A236-D030626E4F32}"/>
            <msink:destinationLink direction="with" ref="{E7F5F69E-FF43-449C-9947-4BAADC7C027C}"/>
          </msink:context>
        </emma:interpretation>
      </emma:emma>
    </inkml:annotationXML>
    <inkml:traceGroup>
      <inkml:annotationXML>
        <emma:emma xmlns:emma="http://www.w3.org/2003/04/emma" version="1.0">
          <emma:interpretation id="{555542F1-514F-4888-A736-831C69A9D4EB}" emma:medium="tactile" emma:mode="ink">
            <msink:context xmlns:msink="http://schemas.microsoft.com/ink/2010/main" type="paragraph" rotatedBoundingBox="8299,3126 10615,3539 10453,4445 8137,4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B803E2-B0D2-4130-B475-959A6DDE7E86}" emma:medium="tactile" emma:mode="ink">
              <msink:context xmlns:msink="http://schemas.microsoft.com/ink/2010/main" type="line" rotatedBoundingBox="8299,3126 10615,3539 10453,4445 8137,4032"/>
            </emma:interpretation>
          </emma:emma>
        </inkml:annotationXML>
        <inkml:traceGroup>
          <inkml:annotationXML>
            <emma:emma xmlns:emma="http://www.w3.org/2003/04/emma" version="1.0">
              <emma:interpretation id="{32B1CAC8-0CCF-4A0A-9055-3A6FD9C6632F}" emma:medium="tactile" emma:mode="ink">
                <msink:context xmlns:msink="http://schemas.microsoft.com/ink/2010/main" type="inkWord" rotatedBoundingBox="8299,3126 10615,3539 10453,4445 8137,4032"/>
              </emma:interpretation>
              <emma:one-of disjunction-type="recognition" id="oneOf0">
                <emma:interpretation id="interp0" emma:lang="sl-SI" emma:confidence="0">
                  <emma:literal>7982</emma:literal>
                </emma:interpretation>
                <emma:interpretation id="interp1" emma:lang="sl-SI" emma:confidence="0">
                  <emma:literal>79 82</emma:literal>
                </emma:interpretation>
                <emma:interpretation id="interp2" emma:lang="sl-SI" emma:confidence="0">
                  <emma:literal>798 2</emma:literal>
                </emma:interpretation>
                <emma:interpretation id="interp3" emma:lang="sl-SI" emma:confidence="0">
                  <emma:literal>798 z</emma:literal>
                </emma:interpretation>
                <emma:interpretation id="interp4" emma:lang="sl-SI" emma:confidence="0">
                  <emma:literal>79 8</emma:literal>
                </emma:interpretation>
              </emma:one-of>
            </emma:emma>
          </inkml:annotationXML>
          <inkml:trace contextRef="#ctx0" brushRef="#br0">5001-2355 1202,'0'0'235,"0"0"-59,0 0-125,0 0-19,0 0 32,0 0 24,-10 0-15,10 0-26,0 0-12,-1 0-2,1 0 7,0 0 31,0 0 10,0 0-18,0 0-23,0 0-13,0 0-11,0 0-5,0 0-1,0 0-1,0 0 0,5 0 0,2 0-8,6 0 1,4 2-1,2 1 0,3 1 1,4 0-1,-1-2-1,1 2 1,-2-1 0,1-2 0,-4-1 0,0 0-1,-3 0 8,-1 0-8,-5 0 2,1 0-1,-2 0 0,2 0-1,-2 0 0,-1 0 0,1 4 0,-1 3 0,-3-2 0,0 0-1,-2-1 1,-3-1-1,-2 0 1,0-1-1,0 0 0,0 0 0,0-1-7,0 3 7,0 2-12,0 2 13,-2 2 1,-2 2 0,1 2-1,-1 2 0,-1 1 1,-1 1-1,2 1 0,-4 4 0,2-1-1,-1 2 1,1 3-1,1 0 0,-1 3 1,2 0-1,0-1 0,-2-1 1,2 0 0,1-2 0,-1 0-1,1-1 1,3-1 0,0-1 0,-3 0 0,0 0-1,1-4 1,-4 2 0,3-2 0,-1-2 0,-1-3-22,-1-1-85,2-3-133,-4-6-321</inkml:trace>
          <inkml:trace contextRef="#ctx0" brushRef="#br0" timeOffset="527.1443">5156-1964 1083,'0'0'355,"0"0"-137,0 0-109,0 0-30,0 0 18,0 0-49,0 0-21,4 8-27,11-4 1,8 3 12,2 1-1,7 0-4,4-1 4,6 0 15,4-2-1,-2-1-15,-1 1-10,-4 1-1,-8 0 0,-19 5-100,-8-1-225,-4-3-1105</inkml:trace>
          <inkml:trace contextRef="#ctx0" brushRef="#br0" timeOffset="40869.2761">5931-2286 793,'0'0'253,"0"0"-2,0 0-88,0 0-58,0 0-28,0 0 4,1 0-6,-1 0-15,0 0 9,0 0 4,0 0 9,0 0 33,0 0-24,0 0-39,0 0-19,0 0-17,0 0-5,0 0-1,0 0 5,-1 0 3,-3 0-10,-3 0-7,0 0 0,-3-2-1,2 0 1,-2-2 8,1 1-1,-2 1-8,0 0 6,0 1-5,-3-1-1,1 2 0,-3 0 0,2 0 0,-2 0-1,2 0 0,3 3 1,0 1-1,4 1-5,0-1 5,-1 3 1,1-1-1,1 2-1,-1 0 1,0 0 0,0 1-5,-1 3 5,1-1 0,1 1-1,3-1-8,1 3 1,2-3-6,0 1-2,0 0 8,0-1 1,0 0 7,0-2-6,5 0-1,-1-3-5,2-1-8,1-3-8,0-1-1,4 1-10,0-2 31,0 2 9,4 0 0,-3-1 0,-1-1 0,2 0 1,-2 0 8,2 0 4,-1 0-3,1-7-4,2-1 5,-2 2-5,-2-3-5,-3 4 6,2-1-6,-2 1 5,2 1-6,-1 0 1,-1-1-1,-1 0 1,1-1 0,0-1-1,-1 0 0,2 1-1,-3 0 1,-1 1-1,1-1 1,-5 3 1,2-1 8,-2 0 7,-1-1 2,0 1-3,0-3-12,0 1 3,0-1-6,0 2 0,0 1 1,0 3 8,0 1 1,0 0-9,0 0 0,0 0-1,0 0-1,0 0-1,0 0-16,0 0-2,0 0-1,0 0 0,0 0 8,0 0 11,0 3 1,0 1-1,0 0-8,0 2 3,0 3 7,0 1 1,0 4 0,2 1 1,0 4-1,1-2 1,0 5-2,0 1 1,1 1 0,-3-1 0,-1-1 0,0-1 6,0 0-6,0-1 5,0-1-6,0 1 0,0 0 2,0 1-2,0-1 1,0-2-1,0 3 0,0-1 0,0-4 0,0 0 1,0-2 0,0-1 0,-1 0-1,1-4 0,-3 2 0,3-2 1,-1 1-1,-2-2 1,0 1 5,0 1-5,-1-2 1,3 2-2,-3-3 1,2 3 0,-2-1-1,1 1 0,1-2 5,-1-3-3,-1 1 0,-2-2-1,4 0 10,-5 0-10,-1 3 10,0 1-10,-3 0 11,-3 0-11,-2-1 15,0-1 5,-2-3-3,-2 0-2,-2-1-4,0-2 3,0 0 0,3 0-5,0 0-2,3 1 0,2 1-7,0 0 0,5-2 1,0 2-2,3-2 0,2 0-17,0-4-79,2-7-402</inkml:trace>
          <inkml:trace contextRef="#ctx0" brushRef="#br0" timeOffset="67817.0844">6439-2302 927,'0'0'172,"0"0"-92,0 0-72,0 0-8,0 0 12,0 0 14,0 0 12,0 0 1,0 0 19,0 0 20,0 0 15,0 0 32,0 0 17,0 0 20,-2 0-40,0 0 6,1 0-38,-2 0-23,0 0-21,2 0-28,-5 0-9,3-5 1,-2 1-4,2 2-5,-3 0 1,1 1-2,-2-2 1,0 3 0,-1-1-1,-1 1 0,-2 0-1,1 0 0,-2 0-6,-1 0-9,0 4-7,-1 1 12,-1 4 5,3-1 5,-1 2-1,2-1-6,0 1 8,1 0 0,2 0 0,2 0-10,3-1-2,3 0 0,0 3 0,0 0-1,0 2 6,0-1 1,6 0 0,1 0 0,1-3 5,2 0 0,1-4-6,0-1-11,5 0 17,-1-3-1,-1-1-13,-1 3 15,2-3 0,-4 2 1,1-1-1,-2 2 1,2-3-1,0 1 0,-1 1 0,0-2 0,-1 3-1,3 1 1,-5 0-1,2 1-12,-2 3-5,2-1 6,-1 2 11,0-2 1,-2 0 0,0 0-1,0 2 1,-1-2-1,-2 2 1,0-2 0,-1 1 0,-3-3 10,4 0 1,-2-2-10,-2 3 5,1-1-6,2 2 0,-2 4 1,3 1-1,-2 0 0,-1 1 0,-1 0 1,3-1 0,-3-1-1,0-3 2,0-1-2,0 2 1,0 0-1,0 0 1,0 0-1,0 2-8,0-3-1,-4 1 8,-2-2 0,-1 0 1,1-3 0,-3 2 0,0-1 0,-3 1 0,-1 0 0,-2 1 0,2 0-2,-1 0-8,-1 0 3,2-1 6,2-1-5,0-2 5,3-3-1,-2 1 2,1-2 0,0 0 1,-1 0 1,-1 0-1,-2 0 5,-1-5-5,4 0-2,-1-4 1,0 3-1,3 0 0,-1-1-8,2 2 9,2 0-1,-1 0 1,1 0 0,2 1 1,-1-3-1,1 0 2,0 1 5,3-2-5,0-2-2,0 2 2,0-3-2,0 0 1,3 0 1,1-2-2,4-1-9,-1 0 7,0-1 2,0 0-1,3 0 1,-1 3 0,2 2-6,0 0 0,1 0 3,0 2-3,-1 1 6,1-1-1,-1 1 1,-1-1 1,4-1-1,-1 2-1,1 0 1,-2 0 0,0 1 0,-1 2 2,-4 0-2,0-1 0,-2 0 0,1-2 11,-1 1-9,3-3-1,0-1 1,-1 0-1,0-2-1,-2 2 0,1 1 0,-3 0 0,1 1 0,-3 0 1,2-1 6,-3 0 15,1-1 7,-1-2-18,0 0-1,0-3-10,0-2 13,-4 1-3,-7-1 5,3 3-13,-3 2 14,0 3-10,-1 2-6,0 4 0,-2 3-39,-6 0-77,-4 2-102,4 9-296,1 0-655</inkml:trace>
          <inkml:trace contextRef="#ctx0" brushRef="#br0" timeOffset="93300.262">6818-2027 178,'0'0'297,"0"0"-224,0 0-48,0 0-1,0 0 28,0 0 77,5 3-37,-5-1-24,0 0 19,0-2 37,0 0 38,0 0 26,0 0-31,0 0-32,0 0-11,0 0-27,0 0-24,0 0-22,0 0-24,0 0 3,0 0 15,0 0-3,2-2-20,-2-3-3,0-1-9,0-2 1,0-1 0,0 1-1,1-4 0,-1 1 0,3-1-1,0-1 0,-1 2 1,1 1 0,3 1 0,-2-2 0,2 5-2,1 0 1,1-1 0,2 0-10,2-1 10,1 2-5,0-1 5,-1 1 1,3 2-2,-2 1 1,0 0-8,-2 3 8,1-2 0,-1 2-5,1 0 6,-1 0 0,-1 0-11,-1 2 1,2 6 10,1 1-1,-4 5-9,-1-1 4,3 0 6,-5 1 0,1 4 0,-3-3-1,-2 2-1,-1-1 2,0 2 15,0 0 6,-4 2-5,-10 2-3,0-1-2,-3 1-10,2 0 0,-2-1 1,2 1-1,-1 1 0,0-4 1,-1 4-2,3-2 1,-3-1 0,3 0-1,-1 0 1,4-5-1,1 1-1,-1-4 1,1 2-1,3-5-8,-3 1 8,3 0-11,0-2 5,-2 1 7,2-1 0,0-2 0,0 1 0,1-1-1,0-1 1,2 0-6,3-2-1,1 3-4,0-4 10,-2 2-8,2-2 8,0 5 1,-2-6 0,2 3 0,0-4-1,0 1 1,0-1-1,0 0 0,0 0 1,0 0-1,0 0 1,0 0-6,0 0 0,0 0-4,5 0-1,5 0-14,1 0 24,2 0-1,1 2 2,1-1 0,2 2 0,-2 1 0,0 0-1,1 0 1,-1-1 0,-1 1 1,3-3 0,-3-1-1,1 0 0,-1 1 1,2-1-1,-2 0 0,2 2 0,2 2 0,1-1 0,-1 0 0,0 2 0,0 0 0,-1 0 0,1 1 0,-1-1 0,-5 2 0,-2-2 0,0 0 0,-6-2 1,-4-1-1,0 1-41,-15-2-153,-5-1-192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39:37.8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D37038-3767-48C2-92DE-5C99F8C3C50F}" emma:medium="tactile" emma:mode="ink">
          <msink:context xmlns:msink="http://schemas.microsoft.com/ink/2010/main" type="writingRegion" rotatedBoundingBox="14370,6337 17261,6303 17271,7163 14381,7198"/>
        </emma:interpretation>
      </emma:emma>
    </inkml:annotationXML>
    <inkml:traceGroup>
      <inkml:annotationXML>
        <emma:emma xmlns:emma="http://www.w3.org/2003/04/emma" version="1.0">
          <emma:interpretation id="{0BE7D04B-85BB-4A0F-B814-34EEA5837D2C}" emma:medium="tactile" emma:mode="ink">
            <msink:context xmlns:msink="http://schemas.microsoft.com/ink/2010/main" type="paragraph" rotatedBoundingBox="14370,6337 17261,6303 17271,7163 14381,7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034F50-3F0F-4B23-8DDE-3469E3FA548E}" emma:medium="tactile" emma:mode="ink">
              <msink:context xmlns:msink="http://schemas.microsoft.com/ink/2010/main" type="line" rotatedBoundingBox="14370,6337 17261,6303 17271,7163 14381,7198"/>
            </emma:interpretation>
          </emma:emma>
        </inkml:annotationXML>
        <inkml:traceGroup>
          <inkml:annotationXML>
            <emma:emma xmlns:emma="http://www.w3.org/2003/04/emma" version="1.0">
              <emma:interpretation id="{0E4A8AB5-E045-4418-BA02-CC767E8DC5A4}" emma:medium="tactile" emma:mode="ink">
                <msink:context xmlns:msink="http://schemas.microsoft.com/ink/2010/main" type="inkWord" rotatedBoundingBox="14370,6337 17261,6303 17271,7163 14381,7198"/>
              </emma:interpretation>
              <emma:one-of disjunction-type="recognition" id="oneOf0">
                <emma:interpretation id="interp0" emma:lang="sl-SI" emma:confidence="0">
                  <emma:literal>1652</emma:literal>
                </emma:interpretation>
                <emma:interpretation id="interp1" emma:lang="sl-SI" emma:confidence="0">
                  <emma:literal>1 G 5 2</emma:literal>
                </emma:interpretation>
                <emma:interpretation id="interp2" emma:lang="sl-SI" emma:confidence="0">
                  <emma:literal>1 G 5 Z</emma:literal>
                </emma:interpretation>
                <emma:interpretation id="interp3" emma:lang="sl-SI" emma:confidence="0">
                  <emma:literal>1 6 5 2</emma:literal>
                </emma:interpretation>
                <emma:interpretation id="interp4" emma:lang="sl-SI" emma:confidence="0">
                  <emma:literal>1 G 5 z</emma:literal>
                </emma:interpretation>
              </emma:one-of>
            </emma:emma>
          </inkml:annotationXML>
          <inkml:trace contextRef="#ctx0" brushRef="#br0">14594 238 843,'0'0'143,"0"0"4,0 0-44,0 0 7,0 0-11,0 0 14,0 0 2,-2-14-27,2 7-25,0-3-31,0-2-16,3-1-16,2-3 2,0-1-1,2 1 0,0 0-1,1 1 0,-1-1 1,0 1-1,3 1 0,-1 0-2,0 3-9,-2 2 5,0 4 5,-1 5 0,1 0 0,2 0-9,3 0 10,-2 10 2,5 2-1,-1-1 1,-1 4-2,2 2-2,-4 1 1,-4-1-8,-2 3 3,-5 1 6,0 0 0,0 2 0,-2 2 2,-7 2 9,-3-1-11,-3-2 0,2 3 1,-1-4 0,-3 0 0,1-3-1,-3 3 2,1-1 0,-1 2-1,-4 3 0,4 0 0,-1 3 4,-1-3-5,6 2 0,-2-6 0,0-2-6,5-3-6,-2-2-5,0 1 15,4 1 1,-1-2 0,1 2-1,2-3 1,2-3 0,3-6 0,2-1 0,1-5-13,0 0 1,0 0 8,0 0 5,0 0 13,10 0-13,8 0 14,3-7-12,3-1-1,5-2 0,0 1 9,3 1-3,3 1-6,2 5-1,1 2 0,0 0 0,0 0 0,3 0 0,-4 3 0,1-1 0,-4 0-3,-7-2 3,-4 0 0,-9 3-1,-14 8-33,0 2-206,0-4-562</inkml:trace>
          <inkml:trace contextRef="#ctx0" brushRef="#br0" timeOffset="6335.9434">13672 38 806,'0'0'259,"0"0"-85,0 0-50,0 0-6,0 0 7,0 0 12,0 0-4,0 0-36,0 0-19,0 0-7,0-1-12,0 1-29,0 0-8,0 0 0,0 0-22,0 0 1,0 0-1,0 0-1,0 0-12,0 0-4,0 1-3,0 12 14,-3 4 6,-2 4-1,-1 4 1,-1 4-6,0 4-22,2 1 0,-4 3 8,5-2-10,0 0 13,0-3 3,2-5-14,1-8-17,1-5-15,0-8 2,0-4 17,0-2 20,0 0 21,0 0 6,0-5 4,3-2-8,2-1 11,1 1-13,4-2-6,1-1 5,3-2 0,2 1 1,3 1 1,0 0-1,1 6-1,-2 1-8,3 3 1,-3 0 8,-1 7 8,-2 5-6,2-3 5,-4 1-7,-2 0 0,0 2 8,0-1-8,-3 1 0,2-1 1,-1 1-1,-2-1 0,-2 1 0,-1-1 0,-1 0 0,0-1 0,-2 2 1,-1-1 0,0 0 0,0-2 1,0 3-2,0-5 5,0 3 2,0 2-6,0-1-1,0 4 0,0 0 0,-1-1 10,-2 0-9,0-3 0,-2 1 5,1-3-5,-2-1 0,3 2 0,-2-1-1,-2 1 0,1 1 0,-1-1 6,1-2-5,2-2-1,-1-1 0,-1-1-2,-1-2-2,-4 0 2,-6 2 2,-1 1 0,-3 0 0,-4-1 1,-1-2 0,-1-2 25,2 0 2,1-2-28,0-35-28,3 1-192,7-5-942</inkml:trace>
          <inkml:trace contextRef="#ctx0" brushRef="#br0" timeOffset="7199.8839">13771 98 669,'0'0'0,"0"0"-7,0 0 7,0 0 26,0 0 37,0 0 8,0 0 29,-7-14 39,2 14-45,-1 0-12,1 0 8,-1 0 9,2 0-17,1 0-21,0 0-10,3 0 18,-1 0-9,1 0-24,0 0-5,0 0-19,0 0-12,0 0-21,4 0 2,7 0 19,7 0 26,7 0 4,6 0-13,6 0 1,3 0-8,2 0 8,-4 0-18,-3 3 16,-10 1-14,-9-1 9,-7 0 0,-5-2 21,-4 2-3,0-3-27,0 1-2,0-1-71,0 0-91,-1 0-565</inkml:trace>
          <inkml:trace contextRef="#ctx0" brushRef="#br0" timeOffset="12049.7624">12101 484 801,'0'0'169,"0"0"-55,0 0-94,0 0-5,0 0-15,0 0 43,24-36 50,-23 31-15,5 2-23,0-4-17,2-3-9,0-1-9,5-4-9,3-1-4,3-6-6,0 1-1,4 0 1,-4-1 0,-1 3 0,-1 2 11,-6 1 24,-4-1 12,0 1-3,-3-2-17,2-2-3,1 1-24,0-1 0,3 2 9,-2 1-9,-2 6 1,-2 4-1,-3 5 20,-1 2 25,0 0 6,0 0-16,0 5-24,-4 3-12,1 2 0,-1 1-1,1 5-9,-1 4 2,-1 3 1,-1 7 6,-1 2 0,0 5-1,1 2-5,2 5 6,3 1 1,1 4-1,0-2 1,0 2-1,1-3 0,5 0 1,-2-6-1,-4-3 1,0-11-9,1-14-24,1-10-119,3-2-426</inkml:trace>
          <inkml:trace contextRef="#ctx0" brushRef="#br0" timeOffset="13325.886">13273 249 504,'0'0'297,"0"0"-137,0 0-66,0 0 23,0 0 28,0 0-16,0 0 5,0 7 12,0-7-7,-4-4-57,-2-3-27,-1-2-15,-3 1-8,-1-2 0,-1 1-18,-1-1-3,-1 0-10,1-2 0,-2 4-1,3 0 1,0 3-1,1 2-8,-1-1 8,-1 4-6,-1 0 4,-4 0-8,0 0-8,1 0 9,-1 4-2,4 4-13,-3 0-5,2 3 16,-1 3-3,1 1 4,-2 2 3,-1 4 8,3-1-8,-1 3 8,4 0-9,3 0-1,1 2 1,4 0-2,0 1-1,2 2 6,0 1 0,0 0 6,1 1 0,1-1 1,0-1-1,0-1-5,0-1-9,11-3-8,1 1 7,1-1 1,1 0 5,-1 2 10,2-2 6,-3 2-6,-1-5 0,2-2 0,1-2-1,1-7 0,0 0 1,0-7-6,-1 2 0,0-1 6,1 1 8,-1-1-7,-1-2-1,-2 3 0,-1-4 8,-2 0 2,3 0 20,0-2-11,3-8-2,2-1-8,-2 1-8,-2 2-1,-2 1 1,-2 2 0,-2 2-1,-2-2 0,-1 0 1,1-4 19,0-3-8,-1-5-12,1 1-5,-1-2-3,0 5 7,-3 2-2,0 4 3,0 2 4,-3 0 13,-5-3 27,-2-2-22,2-1-12,0-1-10,-1 1 1,0-1 0,-2 2 7,0 4-7,-3 0-1,-3 2-12,-2 4 12,-4 0-1,0 0-12,0 7-31,-2 9-98,6-1-170,6-4-865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6:33.9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8857BF-55D9-453F-82E7-A14ABC6F195A}" emma:medium="tactile" emma:mode="ink">
          <msink:context xmlns:msink="http://schemas.microsoft.com/ink/2010/main" type="writingRegion" rotatedBoundingBox="4007,17412 8143,17412 8143,19005 4007,19005"/>
        </emma:interpretation>
      </emma:emma>
    </inkml:annotationXML>
    <inkml:traceGroup>
      <inkml:annotationXML>
        <emma:emma xmlns:emma="http://www.w3.org/2003/04/emma" version="1.0">
          <emma:interpretation id="{2DC821E2-3812-4A34-9FE5-6C171CF239A0}" emma:medium="tactile" emma:mode="ink">
            <msink:context xmlns:msink="http://schemas.microsoft.com/ink/2010/main" type="paragraph" rotatedBoundingBox="4378,17377 6000,17429 5978,18119 4356,18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4002E4-BC4D-4649-BEA3-A799B7E0AD3A}" emma:medium="tactile" emma:mode="ink">
              <msink:context xmlns:msink="http://schemas.microsoft.com/ink/2010/main" type="line" rotatedBoundingBox="4378,17377 6000,17429 5978,18119 4356,18067"/>
            </emma:interpretation>
          </emma:emma>
        </inkml:annotationXML>
        <inkml:traceGroup>
          <inkml:annotationXML>
            <emma:emma xmlns:emma="http://www.w3.org/2003/04/emma" version="1.0">
              <emma:interpretation id="{5DEA5F3E-50C2-47F1-86B6-97682E83DA2E}" emma:medium="tactile" emma:mode="ink">
                <msink:context xmlns:msink="http://schemas.microsoft.com/ink/2010/main" type="inkWord" rotatedBoundingBox="4378,17377 6000,17429 5978,18119 4356,18067"/>
              </emma:interpretation>
              <emma:one-of disjunction-type="recognition" id="oneOf0">
                <emma:interpretation id="interp0" emma:lang="sl-SI" emma:confidence="0">
                  <emma:literal>164</emma:literal>
                </emma:interpretation>
                <emma:interpretation id="interp1" emma:lang="sl-SI" emma:confidence="0">
                  <emma:literal>1 64</emma:literal>
                </emma:interpretation>
                <emma:interpretation id="interp2" emma:lang="sl-SI" emma:confidence="0">
                  <emma:literal>16 4</emma:literal>
                </emma:interpretation>
                <emma:interpretation id="interp3" emma:lang="sl-SI" emma:confidence="0">
                  <emma:literal>764</emma:literal>
                </emma:interpretation>
                <emma:interpretation id="interp4" emma:lang="sl-SI" emma:confidence="0">
                  <emma:literal>i 64</emma:literal>
                </emma:interpretation>
              </emma:one-of>
            </emma:emma>
          </inkml:annotationXML>
          <inkml:trace contextRef="#ctx0" brushRef="#br0">3592 5510 892,'0'0'195,"0"0"-133,0 0-15,0 0 48,0 0-6,0 0-50,0 0-9,-2-25 18,2 24 66,-1 0-1,-2 1-34,0-2-19,2-2-10,-5 1-12,2-2-16,0 0-6,0 0-15,-2-1 7,1 1-7,-1-2-1,-1 2 1,1 2 1,-2 0 0,4 1 11,-2 2 3,-2 0-4,1 0 10,0 0-3,0 0-2,0 0 0,-3-1-10,3 1-4,-2-2 9,0-1-12,-2 1 1,5 1 0,1 1 0,2 0-1,0 0 0,2 0 0,-3 0-2,-2 0 1,-1 1-1,2 4 1,-2 0 0,-2 1 1,3 1-1,1 1 0,-2 3 0,-1 3-5,2 1 4,-1-1 0,2 1 2,-1-2-1,3-1 1,-1-1-1,1 2 1,-1 2 0,2 1-1,0 2-5,0 3 5,2 2 0,0 0 0,0-1 1,0 1 0,0-8-1,0 2 1,4 0-2,3-2 1,2-1 1,5 4-1,-2-4 0,2 2 0,-1 0 0,4-1 0,-3-2 1,2-2 0,0 0-7,-1-5 7,2 0-1,3 2 0,2-2 0,3-1-5,0-1 5,-1 2 1,0-4 0,-4 1-1,-1-3 1,-4 0-2,0 0-12,-2-5 13,1-7-1,0 1 1,-4-1 0,-1 1 0,-2-1 1,-1 2-1,-2-1 1,-2-1 2,-2-3-1,0 3 5,0-3-6,0 2-13,-2 3 7,-6 0 4,-1 4 1,-2 0 1,0 1 0,-3 2 1,-1 0-1,-1 2 0,0-1 0,-3 2 0,3 0 1,-1 0-1,3 0 0,0 0 0,-3 2-1,2 5 0,-1 5 1,0-1 0,-1 3 1,-1-1 0,5 0 7,-1-2-7,2-1 14,2 3-14,4 0-1,5 4-3,1-2-118,0-9-485</inkml:trace>
          <inkml:trace contextRef="#ctx0" brushRef="#br0" timeOffset="3419.4943">2613 5779 230,'0'0'385,"0"0"-134,0 0-57,0 0-24,0 0 0,0 0-36,0 0-18,0 0-26,0 0-21,0 1-27,0-1-8,0 0-2,0 2-8,0-2-2,0 0-5,0 0-6,0 0 2,0 0-6,0 0 4,4 0-2,3-6-3,6-6 0,-2-3-6,3-3 0,2-3-1,3 0 0,-1-4 0,0 2 0,0 0 0,-1 4-1,-5 2-5,-3 3-3,-1 2 9,-2 4-5,-3 1 5,-2 3 1,2 0 0,-2 1 0,1 1 0,0 1 0,0-1-1,-2 2 0,1 0 1,-1-2-1,0 2 1,0 0 1,0 0 12,0 0 17,0 0-10,0 0-9,0 0 3,0 0-13,0 0-1,0 0-11,0 2 1,0 4 9,0 2-2,0 3 3,0 3-1,0 1 0,0 5 1,0 3 0,0 0 0,3 0 0,-2-2-1,5-3 1,-1-1 0,2 0 0,2-1 0,1 3 0,1 0 1,0 3 0,0 1-1,-4-4-1,0 2 1,-1-2 0,-1-7 0,-3 2 0,2-5 0,-3 3-1,3-1 1,-2 3 0,2-2 1,-1 3-1,1 0-1,-1-3 1,-1-3 0,0-2 0,-2-2 0,0-3 1,0-1-1,0 1 1,0 3-1,4-2 1,-4 5-1,3-3 0,1 2 0,-2 0-1,-2-7-114,0 0-146,0-6-969</inkml:trace>
          <inkml:trace contextRef="#ctx0" brushRef="#br0" timeOffset="9047.6803">3888 5425 907,'0'0'176,"0"0"-109,0 0-47,0 0-17,0 0 62,0 0 52,0 0 7,1 0-30,-1 0-18,0 0 1,0 0-4,0 0-8,0 0 18,0 0 5,0 0 10,0 0 12,0 0-38,0 0-38,0 0-4,0 0-9,0 0-11,0 0-9,0 0-1,0 3-1,0 5 0,0 4 1,0 0-1,0 5-1,0 1 1,0 2 0,0 2-6,0 1 6,6-1-1,-1 3 2,1-1 0,-1-2 0,1-3 0,-3 0-1,4-5-1,-3-1-11,0-1 4,-1-1 8,1 2 1,-2-1 0,2 1-1,-3-4 0,3-2 0,-2-2-6,-1-3 6,2-2 0,-2 0-5,1 0-1,5 0 6,3 0-5,2 0 6,6 0 0,2-5 0,4-1 0,2-3 1,-1 1 6,-1 0-6,1 4-1,-1 3 0,-4 1 0,-4 0-12,-3 0-65,-6 8-45,-3-1-83,-4-3-354</inkml:trace>
          <inkml:trace contextRef="#ctx0" brushRef="#br0" timeOffset="9522.4969">4107 5591 1222,'0'0'312,"0"0"-204,0 0-73,0 0-15,0 0 14,0 0 17,0 0-15,3 19-15,-3-1 5,0 3 3,1 6-5,1 1-5,2-1-6,0 3 2,-1 3-6,4 1-8,3 2 6,-2 0-6,2 0 1,-3-1 11,0-4-5,-2-3-8,-2-2 0,0-5 1,1-3-1,-4-2 0,0-7-69,0-8-200</inkml:trace>
        </inkml:traceGroup>
      </inkml:traceGroup>
    </inkml:traceGroup>
    <inkml:traceGroup>
      <inkml:annotationXML>
        <emma:emma xmlns:emma="http://www.w3.org/2003/04/emma" version="1.0">
          <emma:interpretation id="{22219E16-65D6-4637-95D0-1A14FC3E384A}" emma:medium="tactile" emma:mode="ink">
            <msink:context xmlns:msink="http://schemas.microsoft.com/ink/2010/main" type="paragraph" rotatedBoundingBox="4007,18067 6152,18067 6152,18493 4007,18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A75655-AC44-49B2-9A90-FBB36D787CB4}" emma:medium="tactile" emma:mode="ink">
              <msink:context xmlns:msink="http://schemas.microsoft.com/ink/2010/main" type="inkBullet" rotatedBoundingBox="4007,18301 4362,18301 4362,18307 4007,18307"/>
            </emma:interpretation>
            <emma:one-of disjunction-type="recognition" id="oneOf1">
              <emma:interpretation id="interp5" emma:lang="sl-SI" emma:confidence="0">
                <emma:literal>-</emma:literal>
              </emma:interpretation>
            </emma:one-of>
          </emma:emma>
        </inkml:annotationXML>
        <inkml:trace contextRef="#ctx0" brushRef="#br0" timeOffset="31787.4363">4244 6074 669,'0'0'240,"0"0"-64,0 0-2,0 0 7,0 0-27,0 0-36,0 0-29,0 0-27,0 0 1,0 0 3,0 0-4,0 0-6,0 0-6,0 0-10,0 0-9,-3 0-9,-1 0-2,-3 1-10,1 3 0,-1-1-8,-1 1 11,1-2 9,-1 2-14,-2-1-1,4 1-5,-2 2 5,1 0-6,-1 1-1,1 0-1,1 2 1,-1 1-1,0 2 1,3-1-1,-2 0 0,1 1 1,-1 0 1,3-4-1,-1 0 0,1 2 0,-1-1-1,3 1 0,-3 2 0,2 0 1,1-1-1,-2 1 1,3 0 0,0-2-1,0 2 1,0-3 1,0 0-1,0 1-1,0 0 1,0-1 0,0-1 1,0 2-1,4 2 0,2-4 0,1 2 0,0-2 0,0 2 0,1-2 0,-1-1-1,6-1 0,-5 0-1,3 0 1,0-3-1,-1 1 1,3-2-6,-2-2 6,1 2 1,1-2-1,1 0 0,1 2 1,-2-2-1,1 2 0,-1-2 1,-2 0-1,0 0 1,-3-2 0,2-8 0,-3-1 1,3-1-1,-2 2 0,2 1 1,-3-2 5,-2 5-6,-2 0-1,1-1 1,-2 0 0,2 2 7,-4-5 2,0 2-8,0-4 12,0 5-12,0 0-1,0 4 12,0 0-11,0 1 6,-6 0-6,1-1 17,-2-2-2,-4 0-16,2-1-20,-2-1 19,1 0 0,2 3-15,1 0 15,1 3 1,-2 1 0,4 0-6,-4 0 6,-1 0-2,-2 0 2,0 0 0,-3 0 0,-3 0 0,3 0 0,-4 3 5,1 2-5,2 3-1,1 4-41,0 6-98,0-1-126,7-2-532</inkml:trace>
      </inkml:traceGroup>
      <inkml:traceGroup>
        <inkml:annotationXML>
          <emma:emma xmlns:emma="http://www.w3.org/2003/04/emma" version="1.0">
            <emma:interpretation id="{352D162E-127F-4C45-8A3E-ABE9A636E061}" emma:medium="tactile" emma:mode="ink">
              <msink:context xmlns:msink="http://schemas.microsoft.com/ink/2010/main" type="line" rotatedBoundingBox="4619,18067 6152,18067 6152,18493 4619,18493"/>
            </emma:interpretation>
          </emma:emma>
        </inkml:annotationXML>
        <inkml:traceGroup>
          <inkml:annotationXML>
            <emma:emma xmlns:emma="http://www.w3.org/2003/04/emma" version="1.0">
              <emma:interpretation id="{7762D28D-0FBE-42BC-8E74-24E7C8E3FB84}" emma:medium="tactile" emma:mode="ink">
                <msink:context xmlns:msink="http://schemas.microsoft.com/ink/2010/main" type="inkWord" rotatedBoundingBox="4629,18026 6161,18071 6147,18533 4616,18487">
                  <msink:destinationLink direction="with" ref="{F2E726D6-CADF-4A4F-BB79-C4B3FE5BC021}"/>
                </msink:context>
              </emma:interpretation>
              <emma:one-of disjunction-type="recognition" id="oneOf2">
                <emma:interpretation id="interp6" emma:lang="sl-SI" emma:confidence="0">
                  <emma:literal>126</emma:literal>
                </emma:interpretation>
                <emma:interpretation id="interp7" emma:lang="sl-SI" emma:confidence="0">
                  <emma:literal>176</emma:literal>
                </emma:interpretation>
                <emma:interpretation id="interp8" emma:lang="sl-SI" emma:confidence="0">
                  <emma:literal>816</emma:literal>
                </emma:interpretation>
                <emma:interpretation id="interp9" emma:lang="sl-SI" emma:confidence="0">
                  <emma:literal>1266</emma:literal>
                </emma:interpretation>
                <emma:interpretation id="interp10" emma:lang="sl-SI" emma:confidence="0">
                  <emma:literal>81)</emma:literal>
                </emma:interpretation>
              </emma:one-of>
            </emma:emma>
          </inkml:annotationXML>
          <inkml:trace contextRef="#ctx0" brushRef="#br0" timeOffset="39410.0839">2866 6398 1060,'0'0'230,"0"0"-52,0 0-60,0 0-50,0 0 26,0 0 9,0 0 1,0 0-9,0 0-12,0 0-12,0 0-31,0 0-21,0 0-9,0-3-10,5-5 0,6-4-1,2-4 0,2-4-11,1-1 11,-1 1 1,-4 2-1,-1 4 1,-4 4 2,-1 1 5,-2 5 21,-3-2-10,1 5-5,-1-3-5,0 0-2,0 1-5,0-1 7,0 3-7,2 1-2,-2 0-4,1 0 3,-1 0-5,0 0 1,0 0 6,0 0 16,0 1-16,0 5 1,0 0-1,0 4-12,3 4 12,2 4 0,1 4 1,1 6 1,-4 1-2,1 4 2,2-2-1,-2-2 1,-1-2-2,1-9-32,3-12-116,0-4-184,0-2-496</inkml:trace>
          <inkml:trace contextRef="#ctx0" brushRef="#br0" timeOffset="40271.3838">3301 6198 1024,'0'0'277,"0"0"-123,0 0-38,0 0-24,0 0 20,0 0-10,0 0-18,-1 0-36,1 0-14,0 0 2,0 0 16,0 0 11,0 0-11,0-3-3,0-3-33,0-1-14,4 0 5,2 1-7,2 0-1,-1-3-5,6 3 5,-2-1 1,1-1 0,2 0 0,-1 1-1,4 2 1,-2 3-2,-5 2 1,5 0 1,-2 0-2,-2 2 1,0 5-5,-4 1 4,4 2 1,-4-2 0,0 0 0,-3 1 0,-2 0-9,-2 2 3,0 3 6,0 4 1,0 0 0,-4 3 0,-3 0 0,1-2 0,-1 1 0,0 1 0,3-4-1,-2 1 0,1 1-1,2 0 1,-1-1-17,-2 0 8,3-2 9,-1-2 1,0-5 0,1 0 0,2-4 0,-2-2 1,0-3-1,3 0 0,0 0 0,0 0 1,0 0 6,0 0-7,0 0 1,9 0 7,6-8 1,6-2 7,4-2 3,7 1-2,4-2 5,-2 2-16,-1 0 4,-7 3-9,-7 4-1,-9 2-67,-10 0-122,0 2-478</inkml:trace>
          <inkml:trace contextRef="#ctx0" brushRef="#br0" timeOffset="43267.363">2254 6308 804,'0'0'155,"0"0"-48,0 0-13,0 0 7,0 0 18,0 0-14,0 0-60,10 0-3,-3 2 23,4 0 1,0-1-28,-1 0-6,8-1 2,0 0 12,6 0-10,2 0-17,1 0 1,2 0-4,-1 0 12,-1 0 9,-5 0-7,-1 0 4,-4 0 6,-2 0-27,-2 0-13,-2 0-23,-4 0-125,-4 0-378</inkml:trace>
        </inkml:traceGroup>
      </inkml:traceGroup>
    </inkml:traceGroup>
    <inkml:traceGroup>
      <inkml:annotationXML>
        <emma:emma xmlns:emma="http://www.w3.org/2003/04/emma" version="1.0">
          <emma:interpretation id="{11001FE1-DCA7-4425-877A-0E6897149EBE}" emma:medium="tactile" emma:mode="ink">
            <msink:context xmlns:msink="http://schemas.microsoft.com/ink/2010/main" type="paragraph" rotatedBoundingBox="5422,18280 8143,18280 8143,19005 5422,190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86875C-B3C4-4CD1-A2B8-A7927CF2B497}" emma:medium="tactile" emma:mode="ink">
              <msink:context xmlns:msink="http://schemas.microsoft.com/ink/2010/main" type="line" rotatedBoundingBox="5422,18280 8143,18280 8143,19005 5422,19005"/>
            </emma:interpretation>
          </emma:emma>
        </inkml:annotationXML>
        <inkml:traceGroup>
          <inkml:annotationXML>
            <emma:emma xmlns:emma="http://www.w3.org/2003/04/emma" version="1.0">
              <emma:interpretation id="{5042534B-DBC6-4C41-B1A4-FF9DCDDA2C19}" emma:medium="tactile" emma:mode="ink">
                <msink:context xmlns:msink="http://schemas.microsoft.com/ink/2010/main" type="inkWord" rotatedBoundingBox="5422,18634 6381,18634 6381,19005 5422,19005"/>
              </emma:interpretation>
              <emma:one-of disjunction-type="recognition" id="oneOf3">
                <emma:interpretation id="interp11" emma:lang="sl-SI" emma:confidence="0">
                  <emma:literal>38</emma:literal>
                </emma:interpretation>
                <emma:interpretation id="interp12" emma:lang="sl-SI" emma:confidence="0">
                  <emma:literal>583</emma:literal>
                </emma:interpretation>
                <emma:interpretation id="interp13" emma:lang="sl-SI" emma:confidence="0">
                  <emma:literal>883</emma:literal>
                </emma:interpretation>
                <emma:interpretation id="interp14" emma:lang="sl-SI" emma:confidence="0">
                  <emma:literal>85</emma:literal>
                </emma:interpretation>
                <emma:interpretation id="interp15" emma:lang="sl-SI" emma:confidence="0">
                  <emma:literal>83</emma:literal>
                </emma:interpretation>
              </emma:one-of>
            </emma:emma>
          </inkml:annotationXML>
          <inkml:trace contextRef="#ctx0" brushRef="#br0" timeOffset="47999.3989">4395 6682 643,'0'0'358,"0"0"-263,0 0-9,0 0 40,0 0 59,0 0-29,0 0-38,0 0-11,0 0-22,0 0-26,0 0-22,0 0-12,0 0-5,0 0-4,0 0 4,0 0 4,0 4-6,0-4-1,0 0-8,-6 2-8,-2 2-1,-3 1 0,0-1-1,-2 3-10,0 0 10,2-1-6,0 0 7,3 1-6,2-2 6,2-2 0,1 1 0,3-3-7,-3 1-2,3 1 3,0 0-3,0 3 8,0 0 0,0 1-5,0 0-5,6 0 9,2 0-4,-1 0 4,2-2-5,0-1 5,4 1 1,0 0 0,-1 0 1,3 0-5,-1-5 5,3 0 0,0 0 0,-3 0 1,0 0 5,1 0-6,-1 0 1,-1 0-1,2 0 0,-2 0 0,-1 5-1,1 1 1,-2-1 0,-1 3 0,-3-4 0,1 2 0,-1 1 0,1 1 0,-2 2 0,1 0 0,-1-2 0,-3 0 1,-1 0-1,0 0 0,-1-2 0,-1 2 0,0-2 1,0-1 0,0 2 0,0 0 0,-1 0 0,-5 3 1,-1-3-1,3-1 1,-2-1-1,1 0-1,-1-5-4,2 0-10,-4 1-2,1-1 15,1 0-1,-1 0 1,-3 0 0,3 0 1,-1 0-1,-3 0 0,1 0 0,0 0-7,-1 0 2,1-1 5,2-4 1,1 0-1,1 4 1,-2-4 9,5 0 14,-1 3 2,1-5-1,-1 3-10,0-1-8,2 2 2,1-1 5,-2 3 6,3-1-4,0 2-14,0-1 0,0 1 0,0-4-1,0 1 0,0-4-1,0 1-9,3-3-2,4 1 0,0 0 3,0-1 2,3 2 7,-2-5 0,2 1 1,1-1-1,0 2 1,-2-7 0,-2 3-1,1 1 0,-5 2 1,1 4-1,-3 0 1,-1 3 8,0 0 16,0 0 5,0-3-16,0 1-3,0-3-5,0 1 1,0 0-6,0 3 0,0-2-1,0 3 2,0-1 12,0-1 6,0 0-1,0 0-1,-4-5-8,0-1-4,-4 4-6,2-3 1,-1 5 0,1 1 6,-1 4-1,0-1-6,-4 2-16,-3 0-91,0 0-132,2 0-333</inkml:trace>
          <inkml:trace contextRef="#ctx0" brushRef="#br0" timeOffset="51377.5501">3680 6720 1118,'0'0'160,"0"0"8,0 0-56,0 0-10,0 0-9,0 0-32,0 0-36,-10 0 3,10 0 29,0 0 30,0 0 18,0 0 1,0 0-27,-1 0-38,1-4-19,0 0-13,0 0-9,0-4 0,0 5-2,0-6-12,0 3 14,0 1 1,4-2-1,-1 0 0,2 3 0,1-1 0,-2 0-2,1 3-5,1-1-1,1 3-5,0 0-3,3 0-1,-3 0-8,0 0 0,0 0 0,-2 0-10,-3 0 11,6 0 3,-6 2 15,2 1 5,-3 0-8,1 0 8,-2 4-10,0 1 10,0 0 0,0 2 0,0 0 0,0 1 1,-6 1-1,-1 3 0,1 0-1,1-1 1,-2 3-2,1-4-5,1-1 8,2-4 1,0-4-1,2-2 1,1-2 0,0 0 11,0 0 16,0 0 6,0 0-12,0 0-15,0 0-5,0 0-2,0 0-7,0 0-15,1 0 4,9 0 17,1-2-20,-1-4-16,5 2 2,-2 3 13,-2 0 13,1 1-1,0 0 9,-1 0 1,1 0-6,-1 0 5,2 0 1,-2 0-1,-1 0 1,1 1 0,0-1 0,-1 1 1,0 3-1,-2-1 1,1 0-1,-4 2 0,2-1 2,-1 0-2,-1-2 1,-3 2 0,2-3-1,2 2 1,-5-2-1,2 3 0,-2 0 0,1 0 0,-1-2 1,-1 0 5,3-2-4,-3 2 0,0-2-1,0 1-1,0 2 1,0 1 5,0 0-5,0 3 5,0 1-5,0-3 0,0 2 0,0-2-1,0 1 1,0-1 0,0 0 2,0-2-3,-4 0 6,1 1-6,-1-1 9,-6 1-8,3 2 6,-4 0-6,-2 1 1,-1 1 0,-4-2-2,-3 0 2,0-5-2,-1-1-3,-16 0-83,6 0-219,4-6-867</inkml:trace>
        </inkml:traceGroup>
        <inkml:traceGroup>
          <inkml:annotationXML>
            <emma:emma xmlns:emma="http://www.w3.org/2003/04/emma" version="1.0">
              <emma:interpretation id="{99FEE32D-6FE0-4ECF-9CAE-CB94D716E121}" emma:medium="tactile" emma:mode="ink">
                <msink:context xmlns:msink="http://schemas.microsoft.com/ink/2010/main" type="inkWord" rotatedBoundingBox="7022,18280 8143,18280 8143,18885 7022,18885"/>
              </emma:interpretation>
              <emma:one-of disjunction-type="recognition" id="oneOf4">
                <emma:interpretation id="interp16" emma:lang="sl-SI" emma:confidence="0">
                  <emma:literal>ost.</emma:literal>
                </emma:interpretation>
                <emma:interpretation id="interp17" emma:lang="sl-SI" emma:confidence="0">
                  <emma:literal>o st.</emma:literal>
                </emma:interpretation>
                <emma:interpretation id="interp18" emma:lang="sl-SI" emma:confidence="0">
                  <emma:literal>o »t.</emma:literal>
                </emma:interpretation>
                <emma:interpretation id="interp19" emma:lang="sl-SI" emma:confidence="0">
                  <emma:literal>o It.</emma:literal>
                </emma:interpretation>
                <emma:interpretation id="interp20" emma:lang="sl-SI" emma:confidence="0">
                  <emma:literal>o at.</emma:literal>
                </emma:interpretation>
              </emma:one-of>
            </emma:emma>
          </inkml:annotationXML>
          <inkml:trace contextRef="#ctx0" brushRef="#br0" timeOffset="53817.7085">5297 6723 1018,'0'0'220,"0"0"-59,0 0-39,0 0 42,0 0-16,0 0-38,0 0-34,0 0-4,0 0 19,0 0-11,0 0-36,0 0-11,0 0-23,-3 1-9,0 2-1,-2 2-1,-2 1 1,3 2-6,1 1-6,0 3 1,3-1 9,0 1-8,0 0 9,0-1 0,4-2-12,5 0-2,2-1 9,1 1-7,7 0 5,1 1 8,4 0-1,1-3-1,-1-3 1,0 0-6,-3-4 1,0 0-3,-3 0 9,-3-8-1,-1-7-14,-5 1 15,-2-2 1,-2-1-1,-2 0 1,-3-2-1,0 3 0,0-1 8,-4 2-8,-10 0 1,-7 0-1,-3 4-9,-3-6-1,0 4-26,1 3-26,1 5-75,3 2-67,11 3-314</inkml:trace>
          <inkml:trace contextRef="#ctx0" brushRef="#br0" timeOffset="54741.2705">5685 6639 489,'0'0'497,"0"0"-411,0 0-18,0 0-15,0 0 67,0 0-69,0 0-51,-17-2-20,17 6 14,9 6 6,2 1 17,10 1-6,1 0 5,6 3 4,3 0-9,4 3-3,-3 0-1,-3 0-6,-2 0 0,-8-1-1,-6-3 9,-6-7 36,-3-2-17,-4-4 12,0-1 61,-7 0-46,-10 0-36,-5 0-17,1 0-1,-3 0-1,2 0-1,4 0 1,4 0-1,3 0 1,5 0 1,3 0 10,3 0 14,0-1 16,0-6 0,0 2-12,6-7-18,5-2-10,2-2-1,2-6 0,-1-1 0,1-4 16,1-4 2,-4-4 10,2 1 14,-1-4-20,-5 0 14,2 0 10,-5 1-3,-3 1-6,-1 5 5,-1 6-9,0 4 8,0 6 1,0 3-7,0 3-11,0 4-15,-1-1 10,-1 3-13,2 1-5,0 0-1,0 2-13,0 0 11,0 0-12,0 0-1,0 0-8,0 7 3,0 5 9,0 7 11,0 4-1,0 4 1,0 3-1,3 2 0,7 8 0,-3 3 1,4 1 0,-2 1 0,0 1 1,2-4 0,1-5-1,-2-4 6,2-5-5,3-8 4,0-4-4,0-8-1,-1-5 0,2-3-31,4 0-68,-2-11-175,-5-1-474</inkml:trace>
          <inkml:trace contextRef="#ctx0" brushRef="#br0" timeOffset="54982.7039">5777 6487 1317,'0'0'180,"0"0"-38,0 0-78,101 5-40,-62 4-16,21 11-8,-10-5-79,-10 0-261</inkml:trace>
          <inkml:trace contextRef="#ctx0" brushRef="#br0" timeOffset="55179.3173">6375 6670 1672,'0'0'579,"0"0"-502,0 0-64,0 0-5,0 0-8,0 0-123,0 0-383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5:07.5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BB8626-B7A1-474D-9828-29D42CBAA318}" emma:medium="tactile" emma:mode="ink">
          <msink:context xmlns:msink="http://schemas.microsoft.com/ink/2010/main" type="writingRegion" rotatedBoundingBox="2032,13105 5223,13144 5176,17032 1985,16993"/>
        </emma:interpretation>
      </emma:emma>
    </inkml:annotationXML>
    <inkml:traceGroup>
      <inkml:annotationXML>
        <emma:emma xmlns:emma="http://www.w3.org/2003/04/emma" version="1.0">
          <emma:interpretation id="{90CAA9E6-1E98-4A54-A4C0-E392EC1AC2D1}" emma:medium="tactile" emma:mode="ink">
            <msink:context xmlns:msink="http://schemas.microsoft.com/ink/2010/main" type="paragraph" rotatedBoundingBox="2481,13171 4195,13085 4235,13880 2521,139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00C694-9866-407F-A32E-44776102E8F0}" emma:medium="tactile" emma:mode="ink">
              <msink:context xmlns:msink="http://schemas.microsoft.com/ink/2010/main" type="line" rotatedBoundingBox="2481,13171 4195,13085 4235,13880 2521,13966"/>
            </emma:interpretation>
          </emma:emma>
        </inkml:annotationXML>
        <inkml:traceGroup>
          <inkml:annotationXML>
            <emma:emma xmlns:emma="http://www.w3.org/2003/04/emma" version="1.0">
              <emma:interpretation id="{83A2733B-A7A8-4812-800F-E589657A4D73}" emma:medium="tactile" emma:mode="ink">
                <msink:context xmlns:msink="http://schemas.microsoft.com/ink/2010/main" type="inkWord" rotatedBoundingBox="2481,13171 4195,13085 4235,13880 2521,13966"/>
              </emma:interpretation>
              <emma:one-of disjunction-type="recognition" id="oneOf0">
                <emma:interpretation id="interp0" emma:lang="sl-SI" emma:confidence="0">
                  <emma:literal>61 g</emma:literal>
                </emma:interpretation>
                <emma:interpretation id="interp1" emma:lang="sl-SI" emma:confidence="0">
                  <emma:literal>61 g</emma:literal>
                </emma:interpretation>
                <emma:interpretation id="interp2" emma:lang="sl-SI" emma:confidence="0">
                  <emma:literal>61 9</emma:literal>
                </emma:interpretation>
                <emma:interpretation id="interp3" emma:lang="sl-SI" emma:confidence="0">
                  <emma:literal>6 1 g</emma:literal>
                </emma:interpretation>
                <emma:interpretation id="interp4" emma:lang="sl-SI" emma:confidence="0">
                  <emma:literal>6 19</emma:literal>
                </emma:interpretation>
              </emma:one-of>
            </emma:emma>
          </inkml:annotationXML>
          <inkml:trace contextRef="#ctx0" brushRef="#br0">1431 1517 907,'0'0'157,"0"0"7,0 0-19,0 0 22,0 0-67,0 0-31,0 1-17,0-1-3,0 0 0,0 0 11,0 0 8,0 0 0,0 0-15,0 0-19,0 0-22,0-1-3,9-9-3,2-2-6,2-3 1,2-1 5,-1-5-5,4-2-1,0 0 1,0-2-1,1-1 2,-1 3 4,-3 0 17,-1 0-7,1 2-4,-2-2 1,-2 2-11,-1 0 4,4 3-5,-6 1 0,-1 6 0,-1 3 7,-5 2-2,2 5 14,-3 1 11,0 0-8,0 0-6,0 0-15,0 0-2,1 0 0,-1 0-12,2 8 3,2 5 9,-3 4 0,3 2 1,-2 4 0,-2 4 0,4 1 1,-1 6-2,1-2 1,0 1 0,-1 0-1,1 0 0,-1 0 0,1-2 1,0 1 0,-1-3-1,1 0 1,-1-5-1,0-4 1,-2-3-1,1-3 0,0-4 0,0-4 0,-2-6-114,4 0-205,-4-4-701</inkml:trace>
          <inkml:trace contextRef="#ctx0" brushRef="#br0" timeOffset="6133.8877">1106 1377 418,'0'0'400,"0"0"-191,0 0 27,0 0-4,0 0-66,0 0-40,0 0-15,0-16-42,0 13-24,0-2-14,0 1-11,0-1-7,0 2-7,0-1 6,-3 0 7,2 1 17,-1-2-11,0 0 3,-1 0 1,-1-2 5,-2 2-12,-5-7-11,4 5-10,-3-3 8,0 1-1,-1 2 3,0 0 0,1 2-1,2 0 8,-3 1 4,0-2-4,-2 2-9,0-1-3,2 1 1,-1 1 5,1 0-11,-2 1 10,4 2-11,0 0 1,0 0 0,1 0 1,1 0-2,0 0 1,0 0-1,0 8-1,-1 1 0,-1 1 1,0-1-1,2 1 1,-2-1 1,5 3-1,-3 2-1,1 1-8,1-1 9,-1 1 0,2 1-1,0 1 0,0 0 0,0 0 1,-2 0-1,3 0 1,3 0 0,-4-2-2,4 1 1,0-3 0,0 1 0,0 0 1,0-3-2,0 2 1,0-1 1,0-1 0,0-1 0,0 2-1,0-3 1,0 3-1,4-1 0,3 1 1,-1-1-1,1 1 0,-2 1 1,1-1 0,-1-3 0,1 1 0,-1-2 0,1-1-1,-3 1 1,3-2 0,-1 1 0,2 2-2,3 2 1,-2-1-5,2-1 5,3 1 1,-5-1-1,3-3 0,0 1-7,-1-5 7,0 2-10,7-1 2,-2 1 9,-1-1-1,3 0-1,-2-1 1,3 0 0,-1-1-8,-2-1 1,-1 0-2,-1 0-15,1 0 15,-6 0-1,3 0 10,-2-1-5,-1-5 0,5-2 0,-5-1-2,3-3 2,-1 1-8,-3-1-3,0 2 3,-3 0 5,-1 2 8,-3 2 0,0-1 1,0 1 11,0-3 15,0 3 10,0-2-4,0-2-12,-3-1-13,-5-1-7,1 1 0,-2 3-2,0-2 1,0 5-5,-2-1 4,1 2-4,-1 0 0,1 3 5,-2-3-1,-2 1 1,1 2 0,1-3 1,1 1 0,-2 0-7,6 1 1,-3 2 6,2 0-9,-3 0 1,0 0 2,-2 0-1,2 2 6,-2 2 0,1 3 1,-1 0-6,2 1 5,0 0 0,-2 0 0,2 4 0,-3 2-7,3 3 7,0 0 0,4 0-6,1 0-80,6-3-139,0-4-257,0-6-584</inkml:trace>
          <inkml:trace contextRef="#ctx0" brushRef="#br0" timeOffset="20189.1329">2282 1225 838,'0'0'234,"0"0"-26,0 0-56,0 0-21,0 0-51,0 0-29,0 0 16,-3-1-10,0-1-7,2 0 0,-2 2-5,2-2 1,-1 2-11,0 0-10,0 0-8,-2-2-6,-3 2 0,4 0 0,-5-1 6,-1 1 16,-2-1-10,-1-1-14,-4 2-3,1 0-5,-2 0-1,-1 0 0,4 0 1,-1 0 1,2 0-2,2 0 0,2 0-8,1 0 7,0 6-11,1 1 11,0 1-6,-3 0 6,3-1 1,1-1-1,1 1 1,1 0-2,2 1-5,2 0-2,0 2 2,0 3-1,0 0 1,0 4 1,0-1 5,0 3 1,4-4 1,3 1-1,-1 1-12,5-1 11,-1-1 0,4 0-5,0-2 5,0-4-1,1 0 2,-2-4-2,-1-2 1,1-3 0,0 0-7,3 0 8,1-11 1,1-3-1,0-2 7,-1-2-6,3 2 0,-4 1 0,-3 0 0,-2 2 1,-4 2-1,0-1 5,0 1-4,-1-2-1,-1-1 0,-1 0 0,2-1 0,-5 2-1,1 1-5,-2 1 4,0 3 0,0 0 1,0 1 0,0 2 1,0 0 5,0 1-5,0-2 6,0 0-6,0 1 0,0 0 0,0 0 1,0 3-1,0 0 5,0 2-5,0 0 0,0 0 9,0 0-4,0 0-6,0 0-12,0 0 0,0 2 11,0 8 0,0 1 0,0 4 0,0 5 0,0 1 1,0 4 0,0 3 0,0 0 0,0-1 0,4 0 0,-1-1 1,3-2-1,-1-1 0,1 0 0,1-3 1,1-1-1,0 0 0,-1-4 0,-1 3 0,1-4 0,-1-1 0,-1 0 0,-1 2 1,2-1-1,-1 1 0,2 1 0,-1-1 1,-3-1-1,1-1 0,0-1 1,-4-3-2,3 0 2,-3-4-1,0-1 0,0 1 0,0 2 0,0 0 1,0 1 5,0 0-5,0-1 0,-3-1 0,-1 0 6,-2 1-6,-1-3 1,0 4 7,-2-2-9,-2 3 0,2-1 0,-4 0 0,2-2 0,-1-1 1,-1-2 7,-2-3 8,2 0-3,-1 0-1,-4 0-11,3 0 5,-3-6-5,-2-2-1,2 0 0,0-3 1,1 3-1,4-1-47,2 2-49,4 4-133,2-1-481</inkml:trace>
        </inkml:traceGroup>
      </inkml:traceGroup>
    </inkml:traceGroup>
    <inkml:traceGroup>
      <inkml:annotationXML>
        <emma:emma xmlns:emma="http://www.w3.org/2003/04/emma" version="1.0">
          <emma:interpretation id="{DD7BCE3C-41D2-4C3D-AC6A-C0A351C69F5F}" emma:medium="tactile" emma:mode="ink">
            <msink:context xmlns:msink="http://schemas.microsoft.com/ink/2010/main" type="paragraph" rotatedBoundingBox="2036,14073 4449,14166 4421,14890 2008,1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5902C3-7E3F-4DCF-91BB-780F5545317C}" emma:medium="tactile" emma:mode="ink">
              <msink:context xmlns:msink="http://schemas.microsoft.com/ink/2010/main" type="inkBullet" rotatedBoundingBox="3952,14233 4304,14247 4279,14884 3928,14871"/>
            </emma:interpretation>
            <emma:one-of disjunction-type="recognition" id="oneOf1">
              <emma:interpretation id="interp5" emma:lang="sl-SI" emma:confidence="0">
                <emma:literal>7</emma:literal>
              </emma:interpretation>
              <emma:interpretation id="interp6" emma:lang="sl-SI" emma:confidence="0">
                <emma:literal>1</emma:literal>
              </emma:interpretation>
              <emma:interpretation id="interp7" emma:lang="sl-SI" emma:confidence="0">
                <emma:literal>Y</emma:literal>
              </emma:interpretation>
              <emma:interpretation id="interp8" emma:lang="sl-SI" emma:confidence="0">
                <emma:literal>y</emma:literal>
              </emma:interpretation>
              <emma:interpretation id="interp9" emma:lang="sl-SI" emma:confidence="0">
                <emma:literal>]</emma:literal>
              </emma:interpretation>
            </emma:one-of>
          </emma:emma>
        </inkml:annotationXML>
        <inkml:trace contextRef="#ctx0" brushRef="#br0" timeOffset="40425.8353">2216 2315 453,'0'0'395,"0"0"-324,0 0-52,0 0-18,0 0 21,0 0 4,0 0 13,-1-18 29,-2 16 33,2 0 2,-1 2 13,2-1-14,-4 1-9,4 0-12,0 0 8,-4 0-7,4 0 3,-3-2 9,3 2-7,0 0-14,0 0-20,0 0-8,0 0-4,0-1-16,0 1-13,0 0-11,0 0-1,0 0-10,0-2 1,11 2 3,3 0 5,6-2 0,4 1-5,3-3 6,3 3 0,2-5 0,1 3-1,1-1 1,-2 0 2,-4 1-2,-6 2 1,-5-2-1,-3 3 0,-7-1 1,-3 1-1,-2 0 1,-2 0-1,0 0 1,0 0 0,0 0 8,0 0-3,0 0-5,0 0-1,0 0 0,0 0 0,0 0-7,0 0 5,0 0-13,0 0-1,0 4 9,0 5 6,0 3 1,0 2 0,0 1 0,-2 5 0,-2 1-1,0 4 1,-2 2 0,-2 3 0,5 1 0,-4 1 0,1 4 0,2-1 0,0 1 0,3 1-1,-1-2 1,2 2 0,0-5 0,0-2 0,0-4 0,0-5 0,0-4 0,0-5 0,0 0 1,0-3-1,-1-1 0,-2 0-67,0-5-111,-2-1-172,1-2-686</inkml:trace>
      </inkml:traceGroup>
      <inkml:traceGroup>
        <inkml:annotationXML>
          <emma:emma xmlns:emma="http://www.w3.org/2003/04/emma" version="1.0">
            <emma:interpretation id="{BE91CE60-3811-47BC-899A-D6E4D00FD7CC}" emma:medium="tactile" emma:mode="ink">
              <msink:context xmlns:msink="http://schemas.microsoft.com/ink/2010/main" type="line" rotatedBoundingBox="2036,14073 4449,14166 4422,14861 2009,14768">
                <msink:destinationLink direction="with" ref="{BC442486-A698-4AA1-9F11-2B3782DE43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118E38F-37D2-4BCD-BB40-318DCFA74D06}" emma:medium="tactile" emma:mode="ink">
                <msink:context xmlns:msink="http://schemas.microsoft.com/ink/2010/main" type="inkWord" rotatedBoundingBox="2036,14073 4449,14166 4422,14861 2009,14768"/>
              </emma:interpretation>
              <emma:one-of disjunction-type="recognition" id="oneOf2">
                <emma:interpretation id="interp10" emma:lang="sl-SI" emma:confidence="0">
                  <emma:literal>-56</emma:literal>
                </emma:interpretation>
                <emma:interpretation id="interp11" emma:lang="sl-SI" emma:confidence="0">
                  <emma:literal>-56.</emma:literal>
                </emma:interpretation>
                <emma:interpretation id="interp12" emma:lang="sl-SI" emma:confidence="0">
                  <emma:literal>- 56</emma:literal>
                </emma:interpretation>
                <emma:interpretation id="interp13" emma:lang="sl-SI" emma:confidence="0">
                  <emma:literal>- 56.</emma:literal>
                </emma:interpretation>
                <emma:interpretation id="interp14" emma:lang="sl-SI" emma:confidence="0">
                  <emma:literal>- 56</emma:literal>
                </emma:interpretation>
              </emma:one-of>
            </emma:emma>
          </inkml:annotationXML>
          <inkml:trace contextRef="#ctx0" brushRef="#br0" timeOffset="40935.8917">2356 2575 555,'0'0'558,"0"0"-437,0 0 5,0 0-58,0 0-27,0 0-15,0 0-7,0 0-17,0 2 5,7-1 18,7 3 11,0-2 11,8 1 14,2 0 16,2-1-18,4-1-10,-1 2-24,0-3-7,-2 2 7,-3 0 8,-2-2-5,-2 0-6,-5 0-12,-3 0-8,-3 0-2,-9 3-76,0 1-151,0-3-649</inkml:trace>
          <inkml:trace contextRef="#ctx0" brushRef="#br0" timeOffset="46131.1924">1011 2178 565,'0'0'231,"0"0"-107,0 0-27,0 0-58,0 0-7,0 0 8,0-4 32,0 0-15,0 3 15,0 1 36,0-2-12,0 2-21,0 0-14,0 0-5,0 0-8,0 0-7,0 0 17,0 0 13,0 0-29,0 0-18,0 0-17,0 0-6,0 0 5,0 0-4,0 0 8,0 0 1,0 0-3,0 0 1,0 0-9,0 0 1,0 0 0,0 0 5,0 0-5,0 0 0,0 0-1,0 0 1,0 0-1,0 0 10,0 0-4,0 0 9,0 0 0,0 0-9,0 0 4,0 0-3,0 0 8,0 0 4,0 0 5,0 0-12,0 0 2,0 0-6,0 0 2,0 0-9,0 0-1,-4 5 0,0-2 2,1 3-2,0-2 0,2 0 0,-1 2-6,2-1 6,-1 3-6,1 0 5,0 0-6,0 0 7,0 1 0,0-1-1,0 2 1,0 0-1,0 1 0,0 4 1,0 1-1,1 3 1,2-1 0,0-1-1,0-2 2,1 0 0,-3-2-1,3-1 0,-2-1-1,-1 0 1,2 2 2,0 0-2,-3 3 0,4-1 0,-4-3 0,4-1 1,-4-3-1,2-6 1,-2 0 0,0-2 1,0 0 8,0 0 2,0 0-6,0 0 9,0 0-6,0 0-4,1 0-3,2 0-4,-2 0-3,5-8 4,-1-1-19,5-3 4,1-1-6,5-2 13,-4 2-3,2 0-1,0 1-5,0 5 17,-1 2-6,-1 1 5,-1 2 1,-1 2-7,3 0 7,-2 0-10,1 0 10,-2 0 0,4 7-7,-1 3 7,1-1-8,-2 5 8,1 1 0,1 1-4,-4 0 5,1 0 0,-4 3-5,-3-1 5,0-1 0,-1 1 0,-3-3-1,0 0-1,0-2 2,0 0 0,0 0 0,-11 1 0,2 2 0,-6 1 1,1 0-1,-4 1 0,1 0 1,-1-2 0,1-2-1,2-5 1,-3-3 11,1-6-3,-3 0-8,0-7-1,-6-26-92,7 2-158,2-2-350</inkml:trace>
          <inkml:trace contextRef="#ctx0" brushRef="#br0" timeOffset="46575.4711">1008 2236 87,'0'0'861,"0"0"-678,0 0-86,0 0-8,0 0 70,95-18-10,-67 13-33,7 0-47,-4 2-18,-1-1-26,-3 4-18,-1 0-7,-2 0-6,7 0-54,-4 0-171,-5 0-366</inkml:trace>
          <inkml:trace contextRef="#ctx0" brushRef="#br0" timeOffset="48151.1884">262 2654 1134,'0'0'190,"0"0"-28,0 0-44,0 0-3,0 0-20,0 0-45,0 0-28,-1 0-21,4 0-1,12 2 2,6-1 0,7 3 0,4-3-1,5-1 8,-1 0 9,6 0 1,-3-3-10,-1-2-8,-5 0 1,1 5-2,-8 0-127,-12 0-508</inkml:trace>
          <inkml:trace contextRef="#ctx0" brushRef="#br0" timeOffset="47513.6978">1806 2141 1197,'0'0'273,"0"0"-67,0 0-124,0 0-28,0 0 7,0 0 2,0 0-38,-24-3-19,14 4-6,-5 11-7,-3 3 6,-2 2 2,-2 1-1,1 1 0,-2 2 0,4 0 1,-2-1-1,8 1 0,2 0-2,3 3-5,1-2 6,1 1 0,-2 2-1,5-2 2,-1 0-1,1 1 1,0-2-1,3 0 0,0 0 1,0-3 0,0 4 1,6-4-1,7 0 1,-1 1-1,2 1 1,0-1-1,-1-2 1,2-2 0,-1-1 0,0-2-1,1-3 1,2 0 6,-2-2-6,-2-1 0,4-1 1,-2 0-1,-3 0 0,1-3 8,1-2-1,-1-1 1,-2 0 6,0 0-2,2 0 7,-1 0-8,-2-3-11,1-1 11,-4-1-3,2-2 3,-1 0 10,-1-2 0,0-1-4,1-2-8,0 1-10,-2-1 2,-3 2-2,3 1 8,-2 0-8,-4 3 1,0-1 9,0 1-2,0-2-1,0 1 5,0 0 5,0-2-6,0 0-10,-10-2 0,3 1 0,-3 0-1,0 1-6,-1 2-4,-4 3-2,1 1 2,-4 3-2,-6 0 6,-4 0 5,-4 10-5,-3 2 5,0 0-38,3 3-62,-4 4-47,6-7-215,7-2-898</inkml:trace>
        </inkml:traceGroup>
      </inkml:traceGroup>
    </inkml:traceGroup>
    <inkml:traceGroup>
      <inkml:annotationXML>
        <emma:emma xmlns:emma="http://www.w3.org/2003/04/emma" version="1.0">
          <emma:interpretation id="{5DE534A1-FE24-44BF-9AE4-FBECF9BF478E}" emma:medium="tactile" emma:mode="ink">
            <msink:context xmlns:msink="http://schemas.microsoft.com/ink/2010/main" type="paragraph" rotatedBoundingBox="3487,15401 5057,15332 5089,16062 3519,161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73B2C26-EA28-404B-A4D4-72430C65A5AC}" emma:medium="tactile" emma:mode="ink">
              <msink:context xmlns:msink="http://schemas.microsoft.com/ink/2010/main" type="line" rotatedBoundingBox="3487,15401 5057,15332 5089,16062 3519,16132"/>
            </emma:interpretation>
          </emma:emma>
        </inkml:annotationXML>
        <inkml:traceGroup>
          <inkml:annotationXML>
            <emma:emma xmlns:emma="http://www.w3.org/2003/04/emma" version="1.0">
              <emma:interpretation id="{FBB6DFFF-6D95-47D4-AB52-30854BF3F661}" emma:medium="tactile" emma:mode="ink">
                <msink:context xmlns:msink="http://schemas.microsoft.com/ink/2010/main" type="inkWord" rotatedBoundingBox="3487,15401 5057,15332 5089,16062 3519,16132"/>
              </emma:interpretation>
              <emma:one-of disjunction-type="recognition" id="oneOf3">
                <emma:interpretation id="interp15" emma:lang="sl-SI" emma:confidence="0">
                  <emma:literal>520</emma:literal>
                </emma:interpretation>
                <emma:interpretation id="interp16" emma:lang="sl-SI" emma:confidence="0">
                  <emma:literal>52 0</emma:literal>
                </emma:interpretation>
                <emma:interpretation id="interp17" emma:lang="sl-SI" emma:confidence="0">
                  <emma:literal>52 O</emma:literal>
                </emma:interpretation>
                <emma:interpretation id="interp18" emma:lang="sl-SI" emma:confidence="0">
                  <emma:literal>52 o</emma:literal>
                </emma:interpretation>
                <emma:interpretation id="interp19" emma:lang="sl-SI" emma:confidence="0">
                  <emma:literal>52 °</emma:literal>
                </emma:interpretation>
              </emma:one-of>
            </emma:emma>
          </inkml:annotationXML>
          <inkml:trace contextRef="#ctx0" brushRef="#br0" timeOffset="51335.2689">2497 3551 719,'0'0'203,"0"0"-34,0 0-28,0 0 5,0 0-46,0 0-27,0 0-5,-8 0-5,8 0-3,0 0-12,0 0-17,0 0-17,0 0 14,0 0 29,0 0-8,-2 0-16,2 0 1,0 0-15,-1 0-12,1 0-7,0 0 1,-3-3 1,3 2-2,0 0 6,-1-1 9,1-2-2,-2 0-3,2-3-9,-1 1 1,1-4-1,0 5-1,0-2 1,0 2 0,0 0 1,0 0 8,0 1-3,0-2-6,0 2-1,0-5 0,0 3 0,0-3-1,0 1-6,0 2 6,0 0 1,1 0 0,2 1 0,1 1-1,2 0-4,-1-2 5,1-1 0,1 1 1,0-1 0,0 2-1,1 2-6,-1 1 5,2 2-6,0 0 6,4 0 1,-2 0 0,2 0 0,-2 2 0,0 3 0,-1 1 0,0 1 1,-2-1-1,0 1-1,-1 0 1,0 1 0,-1-1 0,-1-1 0,-3 0 1,2-2 0,-4 4 1,0-1-1,3-1 5,-3 2 2,0 1-7,0 0 8,0 1-8,0 2 8,0 0-8,-3-1 0,-1 1 0,1 3 0,-1 1-1,-2 1 0,1-1 1,-1 3-1,1-3 0,2 0 1,-3 1 0,2-3-1,-3 0 0,3 2 0,-2-3-9,2 2 8,-4-1-1,1 1 1,0 1 0,-3-1-11,0 0-3,2 0-17,-2-1-3,-1 0 7,0 1 16,-2-3 5,3 3 6,-2-1-5,1 0 5,1-2 0,0-1-5,3-2 4,1 0-6,2-2 7,3-4-1,1 1-5,0-3 1,0 0 5,0 1 0,0-2 1,0 0 0,0 0 6,0 0 0,4 0 7,6 0 9,4 0 4,4-3-14,1-2-11,5 0 15,3 0-4,2 2-5,2-3-6,4 2 7,0-2-8,-1 2 1,0 1 8,-2 3 12,-1 0 2,-6 0 1,-3 2-3,-5 3-4,-4-1-9,-8 2-7,-5-6-1,-4 0-129,-13 0-400</inkml:trace>
          <inkml:trace contextRef="#ctx0" brushRef="#br0" timeOffset="54564.0256">1739 3521 1145,'0'0'193,"0"0"-68,0 0-23,0 0 49,0 0-33,0 0-15,0 0-28,5 0-14,-5 0 17,0 0-1,0 0-39,0 2-20,0 0-18,0 4-10,0 3-9,0 6 18,2 7 1,2 3 0,0 5-1,-1 3 2,1 0-1,1 0 0,-3-3 0,5-2-2,-3-7 2,2-5 0,-3-6-7,1-6-11,0-4-7,-3 0 24,-1 0 1,2-1 13,-1-8 2,2-1-3,2 0-6,1-3-6,1 2 0,6 0 0,-2 1-1,0 2-1,-1-1 2,1 4 0,2 1-6,2 2 5,0 2-7,2 0 8,1 0-1,-1 2 0,-2 6 1,1 0 0,-1 2 1,-3 2 1,1 0-2,-2 2 2,-2 2-2,0 2 1,-2 1 0,0 1 0,-4 0-1,0-2 1,-3 0 0,0-4 1,0 2-1,0-4-1,0 5 0,0-1-8,-6 2 8,-2 2-1,-3 1 1,0-3 0,-2 1 0,-1-7 8,-1-1 11,-3-8 19,-6-3-11,-4 0-15,-3-2-12,2-11-68,1-8-101,7 2-132,7 0-630</inkml:trace>
          <inkml:trace contextRef="#ctx0" brushRef="#br0" timeOffset="55141.6966">1796 3534 532,'0'0'88,"0"0"-14,0 0 100,0 0 40,0 0 27,0 0-73,0 0-78,-8 3-45,8-3 6,0 0 13,0 0 17,2 0 5,8-1 35,8-8-7,9 1-29,2-2-26,9 2-11,4 1-22,-2 3-5,-1 0-7,-4 3-14,-7 1 0,-8 0-49,-9 8-219,-11-1-799</inkml:trace>
          <inkml:trace contextRef="#ctx0" brushRef="#br0" timeOffset="63327.4251">3092 3423 849,'0'0'172,"0"0"-58,0 0-69,0 0 22,0 0 21,0 0 51,0-4 4,0 4-40,0 0-43,0 0-23,0 0-17,0 0-5,0 0 0,0 0-2,0 0-4,0 0 20,0 0 15,0 0-2,-2 0-10,0 0-7,2 0-6,-2 0-4,2 0-3,-1 0-11,-2 0 0,2 0 0,-2 0 0,0 0-1,0 3 2,-2 0-1,-1 3 1,2-1-1,1-2 5,-1 2 7,-2-1 14,2 0-5,0 1-3,0-2-4,0 0-6,1 1-8,-1-1 0,1 0 1,-3 2-1,2 2 0,0-1 0,1 1-1,-1 3-1,1 1-1,0 2-8,2 2 9,-1 0 0,2 0 1,0-1 1,-2-3-1,2 2 0,0-4 0,0 1 0,0 0 0,0-2-1,0 2 0,0-1 1,0 2 0,0 3 0,0 1 0,0-1 1,0 0 0,0 1-1,0-1 0,2 1 0,1-1 1,3 4-1,-2-4 1,-1 0-1,5-1 0,-5-1-1,3 0 1,-2-3 0,1-1 0,1 1 0,-2-1 1,4 2-1,1 0-1,1-1 0,1 0-1,-1 1 1,1-2-1,0 0 1,3-1 0,0-1 1,-2 0-1,-2-2 1,0-1-1,1 0-5,-4 1-4,0-3 0,0 1 4,1 0 5,1-2-1,-2 0 1,3 2 1,-2-2 0,0 0-1,-1 0 1,0 0 11,-1-4 3,1-6 8,0-1-10,-1-2-1,-1-2 3,1 0-2,-2 0 3,1-1-5,-3 0 1,2-4-5,-3 0-5,-1-3 8,0-1-4,0 1-5,0 1 0,0 3 0,0 1 0,0 4 1,0 0-1,0 2 0,0 3 9,0-5 2,-4 1-5,-1-1-6,-1-3 0,2 1-1,-4 3 0,5 1 1,-1 4 0,1 1 2,0 2-1,0 1 0,-1-2 0,0 1 7,2-4-8,-5-1 0,0 1 6,-1-1-6,0-1 1,-2 5 0,0 0 5,0 2 4,-2 1-1,-2-1-9,-3 3 1,-4-1 1,2 1 0,-4-1-2,2 1 0,-1 1-6,5 0-35,2 0-82,4 4-126,1 3-546</inkml:trace>
        </inkml:traceGroup>
      </inkml:traceGroup>
    </inkml:traceGroup>
    <inkml:traceGroup>
      <inkml:annotationXML>
        <emma:emma xmlns:emma="http://www.w3.org/2003/04/emma" version="1.0">
          <emma:interpretation id="{81FC41B8-B05B-4EEF-85A1-EF6FD5F9FBCF}" emma:medium="tactile" emma:mode="ink">
            <msink:context xmlns:msink="http://schemas.microsoft.com/ink/2010/main" type="paragraph" rotatedBoundingBox="2849,16323 5184,16352 5176,17032 2841,170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14331D-54E1-471D-8FA3-DB2C9B05F914}" emma:medium="tactile" emma:mode="ink">
              <msink:context xmlns:msink="http://schemas.microsoft.com/ink/2010/main" type="inkBullet" rotatedBoundingBox="3683,16368 3958,16372 3951,16946 3677,16942"/>
            </emma:interpretation>
            <emma:one-of disjunction-type="recognition" id="oneOf4">
              <emma:interpretation id="interp20" emma:lang="sl-SI" emma:confidence="0">
                <emma:literal>b</emma:literal>
              </emma:interpretation>
              <emma:interpretation id="interp21" emma:lang="sl-SI" emma:confidence="0">
                <emma:literal>y</emma:literal>
              </emma:interpretation>
              <emma:interpretation id="interp22" emma:lang="sl-SI" emma:confidence="0">
                <emma:literal>5</emma:literal>
              </emma:interpretation>
              <emma:interpretation id="interp23" emma:lang="sl-SI" emma:confidence="0">
                <emma:literal>Y</emma:literal>
              </emma:interpretation>
              <emma:interpretation id="interp24" emma:lang="sl-SI" emma:confidence="0">
                <emma:literal>,</emma:literal>
              </emma:interpretation>
            </emma:one-of>
          </emma:emma>
        </inkml:annotationXML>
        <inkml:trace contextRef="#ctx0" brushRef="#br0" timeOffset="79017.101">1945 4386 646,'0'0'312,"0"0"-182,0 0-17,0 0-36,0 0 33,0 0-9,0 0-29,0-10-23,0 10-2,0 0-1,0 0 1,0 0 1,0 0 1,0 0 18,0 0 0,0 0-7,0 0-2,0 0-5,0 0-6,0 0-10,0 0-12,0 0-18,0 0-5,0 0-2,0 0 0,-2 6-9,0 7 7,-2 4 1,1 4 0,-1 4 1,4 1-1,0 1 1,0-1 0,0 0 0,0-1 0,0 1 0,0-3 1,4-2-1,3-1-1,-5-6 1,2-2 0,-3-4 0,2-2-1,-2-6 1,-1 0 1,2 0 11,-2 0 13,1-2 17,3-10-20,2-1-10,1-1-11,2-3 0,1 2 0,0 2 0,1 1 0,0 1 0,0 3 0,-1 1-1,3 2 1,-2 2-1,0 1-1,-3 0 0,2 2 1,1 0 1,-4 0-1,-1 0 0,1 0-1,2 0 0,1 2 0,-1 7 0,0-1 0,-2 2-1,0-1 2,-1 1-1,-2 2 0,-1 1 0,1 0 1,-3 0-1,2 2 0,-3 1 1,0-1-1,0 0 1,0 0 0,0-1 1,0 1-1,0 0 0,-4 2 0,-2-3 0,1 1 0,-1 0-1,1-3-11,-2-1 6,0 1 5,-3 1 0,-3-2 0,-2 1 0,0-3 1,-6-3 1,-1-3 0,-2-3 5,0 0-6,-1-8-45,0-15-113,7 1-66,4 4-355</inkml:trace>
      </inkml:traceGroup>
      <inkml:traceGroup>
        <inkml:annotationXML>
          <emma:emma xmlns:emma="http://www.w3.org/2003/04/emma" version="1.0">
            <emma:interpretation id="{888FD1BF-9D84-4615-99A5-F40F80A5EDF5}" emma:medium="tactile" emma:mode="ink">
              <msink:context xmlns:msink="http://schemas.microsoft.com/ink/2010/main" type="line" rotatedBoundingBox="2849,16323 5184,16352 5176,17032 2841,17003">
                <msink:destinationLink direction="with" ref="{F2ADB68F-1082-4A57-A203-09B63B4C38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A40E5D-6073-4DB0-8C3F-582F5ABF600E}" emma:medium="tactile" emma:mode="ink">
                <msink:context xmlns:msink="http://schemas.microsoft.com/ink/2010/main" type="inkWord" rotatedBoundingBox="2849,16323 5184,16352 5176,17032 2841,17003"/>
              </emma:interpretation>
              <emma:one-of disjunction-type="recognition" id="oneOf5">
                <emma:interpretation id="interp25" emma:lang="sl-SI" emma:confidence="0">
                  <emma:literal>504</emma:literal>
                </emma:interpretation>
                <emma:interpretation id="interp26" emma:lang="sl-SI" emma:confidence="0">
                  <emma:literal>-004</emma:literal>
                </emma:interpretation>
                <emma:interpretation id="interp27" emma:lang="sl-SI" emma:confidence="0">
                  <emma:literal>5-04</emma:literal>
                </emma:interpretation>
                <emma:interpretation id="interp28" emma:lang="sl-SI" emma:confidence="0">
                  <emma:literal>€4</emma:literal>
                </emma:interpretation>
                <emma:interpretation id="interp29" emma:lang="sl-SI" emma:confidence="0">
                  <emma:literal>€44</emma:literal>
                </emma:interpretation>
              </emma:one-of>
            </emma:emma>
          </inkml:annotationXML>
          <inkml:trace contextRef="#ctx0" brushRef="#br0" timeOffset="79471.4041">1983 4417 1053,'0'0'484,"0"0"-484,0 0 0,0 0 5,0 0 84,0 0-22,0 0-21,49-32-6,-31 30-11,4 2-10,-2 0-6,4 0 0,-1 0-7,1 0-6,4-4-14,-7 3-174,-4-4-552</inkml:trace>
          <inkml:trace contextRef="#ctx0" brushRef="#br0" timeOffset="80326.1966">2593 4389 720,'0'0'522,"0"0"-442,0 0-8,0 0 8,0 0 14,0 0-48,0 0-22,-15 28-3,8-15-2,-3 3 8,2 5-6,1-1-12,-3 3 5,3 2 4,-4 1-7,5 0 4,-1 2-5,0-2-8,0 1-1,2-1 0,-1-2 0,5-1 0,1 1-1,0-3 0,0-1 0,0 2 0,0 0-1,3-2 1,4-1 0,1 1 0,0-2 0,3 0 0,-2-2 0,6-3 1,-2-1 0,-1-2 2,1-2-2,5 1 6,0-3-5,-1 0 6,5-3 4,-2-1 9,0-2 8,0-3 2,0-14 16,0-4-22,-2-5-12,0-1-4,0 0 17,-1 0 24,-2 3-11,-2-2-22,-5 0-1,-1 1-9,-1-3 9,-2-1-1,-4-2-6,0-2-7,0 0-2,0 0-1,-6 2-11,-6 5 5,-5 3 5,0 5-3,-2 3 5,-5 5 14,-1 4-7,-3 2-1,0 3-6,-2 1 0,1 0-9,1 0-34,5 0-71,3 1-54,10 1-169,7-2-480</inkml:trace>
          <inkml:trace contextRef="#ctx0" brushRef="#br0" timeOffset="81007.2509">3097 4357 939,'0'0'305,"0"0"0,0 0-128,0 0-61,0 0-12,0 0-40,0 0-33,0-2-20,2 2-11,-2 0-6,0 2-8,1 10 7,-1 7 7,3 4-2,-2 4 2,3-2 2,-2 4-2,5 0 0,-1 2 0,-1 0 0,1-2 0,-1-1 0,-3 0 0,2-6 0,-1 0 0,-1-8 2,0-1-2,2-7-2,-3-2 2,1-4-7,-1 0 6,2 0 0,0 0 1,1 0 0,9 0 1,3 0 5,1-6 3,7-2 0,-2-3 1,5-1-9,-2 2 0,-1 1 0,-1 3 0,-3 6-1,-3 0-12,-5 0-40,-2 0-74,-3 3-150,-6-3-341</inkml:trace>
          <inkml:trace contextRef="#ctx0" brushRef="#br0" timeOffset="81305.3372">3360 4490 1179,'0'0'277,"0"0"-216,0 0-48,0 0 10,0 0 13,0 0 27,0 0-8,-8 97 2,8-61-13,0 4-18,0 4 29,4 2-13,1 0-24,2-1-8,0-5-10,-1 1-37,1-10-143,-4-9-382</inkml:trace>
          <inkml:trace contextRef="#ctx0" brushRef="#br0" timeOffset="83269.6894">1116 4690 990,'0'0'189,"0"0"-93,0 0 31,0 0 45,0 0-8,0 0-58,0 0-40,-24-1-21,24 1-17,0 0-18,0 0 6,0 0-5,0 0-2,0 0-9,0 0-7,0 0-8,10 0 15,1 0 2,3 1 4,3 3 0,2-2 2,2-2 12,6 0-2,2 0-3,0 0 0,2 0-5,-3 0-9,-3-2 5,-1 2-5,-3 0 0,-3 0-1,0 0 6,-1 0-5,0 2 6,-5 4-7,-2 1-22,-7-4-116,-3-1-259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9:51.2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948878-9B68-4385-A236-D030626E4F32}" emma:medium="tactile" emma:mode="ink">
          <msink:context xmlns:msink="http://schemas.microsoft.com/ink/2010/main" type="inkDrawing" rotatedBoundingBox="8424,4492 10852,4373 10856,4462 8428,4581" semanticType="underline" shapeName="Other">
            <msink:sourceLink direction="with" ref="{D8166E39-1900-4236-9D12-1D3E0B405AF8}"/>
          </msink:context>
        </emma:interpretation>
      </emma:emma>
    </inkml:annotationXML>
    <inkml:trace contextRef="#ctx0" brushRef="#br0">0 66 848,'0'0'104,"0"0"-93,0 0-4,0 0 4,0 0 9,0 0 46,0 0-1,35 0 45,-15 8-18,0 2 9,4 2-25,0-4-20,1-2 13,2-3-8,2-1-16,6 0-1,5-2-15,8 0-1,2 0 12,5 0 5,3 0-4,1 0-10,-3 0 7,0 0 0,1 0-20,-3 0 10,2-2 11,1-5-9,2 1-15,-3 0 5,8-1-6,-4 2 0,0 3-5,0 2 6,-2 0-5,0-1-8,1-1 4,2-3 1,4-3 2,2-4 4,1 1 2,6-1-7,-1 2-2,-1 4 5,0 4 10,-4 1 1,0 1 5,-6 0-6,-4 0-6,-7 0 0,-8-3 2,-5-3 4,-10 3-6,-6 1-15,-8 1 0,-6 1-2,-8 0-32,0 0-100,-16 0-168,-12 0-252,-4 0-467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9:52.0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F5F69E-FF43-449C-9947-4BAADC7C027C}" emma:medium="tactile" emma:mode="ink">
          <msink:context xmlns:msink="http://schemas.microsoft.com/ink/2010/main" type="inkDrawing" rotatedBoundingBox="8711,4639 10902,4616 10903,4700 8712,4723" semanticType="underline" shapeName="Other">
            <msink:sourceLink direction="with" ref="{D8166E39-1900-4236-9D12-1D3E0B405AF8}"/>
          </msink:context>
        </emma:interpretation>
      </emma:emma>
    </inkml:annotationXML>
    <inkml:trace contextRef="#ctx0" brushRef="#br0">0 49 1026,'0'0'204,"0"0"-40,0 0-84,0 0-3,0 0-26,0 0-19,0 0-32,-1 5 0,2 0 0,13 0 23,6 2 37,5-1-10,6 3 7,8-3 6,2 0-5,4 1-8,7-2-31,4 0-6,4-2-12,3 0 0,0-1 8,1-1-8,-3-1 5,2 0-4,0 0 0,1 0-1,2 0 6,-1-1-6,-2-2-1,-3 1 1,0-1-1,-2 1 1,-2-1 0,1-2 5,-1 0-5,1-1 0,-1 1 0,0-1 6,-2 2-6,-1 0 0,-4 0 25,-3 4 13,-4-2-5,-2 2-9,0 0-5,-1 0-2,0 0-8,0 0 7,0 0-1,2 0-1,-4 0 14,-2 0 0,-7 2 22,-10-2-22,-5 0-18,-9 3-11,-4 3-62,-15 1-262,-9-4-362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8:16.4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D49B7F-79F1-4916-B057-BF7A0A70D646}" emma:medium="tactile" emma:mode="ink">
          <msink:context xmlns:msink="http://schemas.microsoft.com/ink/2010/main" type="writingRegion" rotatedBoundingBox="1853,4740 6840,4865 6755,8247 1769,8122"/>
        </emma:interpretation>
      </emma:emma>
    </inkml:annotationXML>
    <inkml:traceGroup>
      <inkml:annotationXML>
        <emma:emma xmlns:emma="http://www.w3.org/2003/04/emma" version="1.0">
          <emma:interpretation id="{E3F2146B-3870-4118-B60C-401AA43AD051}" emma:medium="tactile" emma:mode="ink">
            <msink:context xmlns:msink="http://schemas.microsoft.com/ink/2010/main" type="paragraph" rotatedBoundingBox="1831,4754 3526,4702 3548,5432 1853,5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E3434C-0271-4476-9ADA-A1542B193617}" emma:medium="tactile" emma:mode="ink">
              <msink:context xmlns:msink="http://schemas.microsoft.com/ink/2010/main" type="line" rotatedBoundingBox="1831,4754 3526,4702 3548,5432 1853,5484"/>
            </emma:interpretation>
          </emma:emma>
        </inkml:annotationXML>
        <inkml:traceGroup>
          <inkml:annotationXML>
            <emma:emma xmlns:emma="http://www.w3.org/2003/04/emma" version="1.0">
              <emma:interpretation id="{8A11A2AB-C42F-4482-9F12-C34839B148DE}" emma:medium="tactile" emma:mode="ink">
                <msink:context xmlns:msink="http://schemas.microsoft.com/ink/2010/main" type="inkWord" rotatedBoundingBox="1819,5367 1876,4725 2246,4758 2189,5399">
                  <msink:destinationLink direction="to" ref="{C093EF8F-93F7-4D6B-973C-35ECBDEBDD88}"/>
                </msink:context>
              </emma:interpretation>
              <emma:one-of disjunction-type="recognition" id="oneOf0">
                <emma:interpretation id="interp0" emma:lang="sl-SI" emma:confidence="0">
                  <emma:literal>6</emma:literal>
                </emma:interpretation>
                <emma:interpretation id="interp1" emma:lang="sl-SI" emma:confidence="0">
                  <emma:literal>G</emma:literal>
                </emma:interpretation>
                <emma:interpretation id="interp2" emma:lang="sl-SI" emma:confidence="0">
                  <emma:literal>g</emma:literal>
                </emma:interpretation>
                <emma:interpretation id="interp3" emma:lang="sl-SI" emma:confidence="0">
                  <emma:literal>6«</emma:literal>
                </emma:interpretation>
                <emma:interpretation id="interp4" emma:lang="sl-SI" emma:confidence="0">
                  <emma:literal>6¥</emma:literal>
                </emma:interpretation>
              </emma:one-of>
            </emma:emma>
          </inkml:annotationXML>
          <inkml:trace contextRef="#ctx0" brushRef="#br0">-740-596 667,'0'0'221,"0"0"-137,0 0-58,0 0 1,0 0 69,0 0 63,0 0 5,0 0-26,0 0-30,0 0-40,0 0-19,0 0-3,0 2 4,0-2 0,0 0-6,0 0-8,0 0-15,0 0-9,0 0-2,0 0-3,0 0 10,0 0 8,1 0 8,5-2-10,-1-5-6,4-1-6,2-2-11,4-3 0,-1 2 0,3-4-1,0 0 0,-2 0-6,2 0 5,-6 1-11,2-1 6,-5 2 7,0 1 1,-1 1 0,0 0 1,-1 1-2,5-1-1,-2-1 1,0 2-7,0 0-21,-1 0 17,-1 2 10,-4 2 0,5-2 0,-5 4 1,1 1 0,-1-2 0,0 2 0,-2-1 0,3 1 0,-2 2 1,-1-2-1,2 2 0,-3 0 1,1 1 0,-1 0 0,0 0 8,0 0 0,0 0 1,0 0 7,0 0-1,0 0 3,0 0 2,0 0-2,0 0-18,0 2-1,0 5-14,0 1 8,0 3 6,0 3 0,0 1 1,0 3-1,0 0 0,0 3 0,0 2 1,2 2 0,-1 1 0,2 0 0,-3 0 0,1-1 0,-1-2 0,2-2-1,2-1 0,0 0 0,-4-1 1,3 1-1,1 1 0,-4-3 1,0 1 0,0-5 6,0-1-6,0-3 0,0-2 1,0-3-1,0-4 1,0 1 4,0-2-6,0 0-1,0 2 0,0-2-93,-4 2-122,-2-2-666</inkml:trace>
        </inkml:traceGroup>
        <inkml:traceGroup>
          <inkml:annotationXML>
            <emma:emma xmlns:emma="http://www.w3.org/2003/04/emma" version="1.0">
              <emma:interpretation id="{D764523B-9FEF-4CB8-8907-2182E4362F57}" emma:medium="tactile" emma:mode="ink">
                <msink:context xmlns:msink="http://schemas.microsoft.com/ink/2010/main" type="inkWord" rotatedBoundingBox="2580,4722 3598,4856 3519,5459 2501,5325">
                  <msink:destinationLink direction="to" ref="{C093EF8F-93F7-4D6B-973C-35ECBDEBDD88}"/>
                </msink:context>
              </emma:interpretation>
              <emma:one-of disjunction-type="recognition" id="oneOf1">
                <emma:interpretation id="interp5" emma:lang="sl-SI" emma:confidence="0">
                  <emma:literal>19</emma:literal>
                </emma:interpretation>
                <emma:interpretation id="interp6" emma:lang="sl-SI" emma:confidence="0">
                  <emma:literal>9</emma:literal>
                </emma:interpretation>
                <emma:interpretation id="interp7" emma:lang="sl-SI" emma:confidence="0">
                  <emma:literal>91</emma:literal>
                </emma:interpretation>
                <emma:interpretation id="interp8" emma:lang="sl-SI" emma:confidence="0">
                  <emma:literal>9)</emma:literal>
                </emma:interpretation>
                <emma:interpretation id="interp9" emma:lang="sl-SI" emma:confidence="0">
                  <emma:literal>g)</emma:literal>
                </emma:interpretation>
              </emma:one-of>
            </emma:emma>
          </inkml:annotationXML>
          <inkml:trace contextRef="#ctx0" brushRef="#br0" timeOffset="14332.4381">-1039-831 697,'0'0'176,"0"0"-70,0 0-41,0 0-26,0 0 63,0-6 46,0 3 18,0 3-37,0 0-17,0 0-11,0-2-6,0 2-37,0-2-32,0 2-9,0 0-4,0 0 1,0 0 0,0 0 0,0 0 17,0 0 8,0 0 9,0 0 9,0 0-9,0-3-13,0 2-19,0-5-5,0 3 2,0-2 3,0 0 2,-6-1-4,1-1-1,-2-1 0,0-2 1,-3 2 11,3 2 0,0 1 3,1-1-19,2 3-7,-1 0 5,2 0-6,-3 0 1,2-1-1,-3 3 1,2-3-2,-4 2 1,1 1 0,2-1-1,-1 2-1,-1 0 0,-2 0-1,-1 0 1,1 0-5,2 0 5,-2 3-1,0 1 1,2-1-6,-2 1 7,3 0 0,1 0 0,-1 0-1,-2 2 1,2 0-2,-4 4-5,2-1 7,-2 2-1,0 1-1,1 3-5,0-1 1,-1 2 4,1 0-5,-1 2 5,3 2-4,1-2 5,-1 2-1,2-4-5,-1 0 7,4 1-1,-1-5 1,0 4 0,2-3-1,1 1-6,-2 3 5,3-2-7,0 1 8,0 1-1,0-3 1,0 1-5,0-1-2,0 0 7,4 1 0,0-2-10,2 2 10,1-3-8,-1 3 8,1 0 1,1-1-1,0 0-10,-1-3 2,0-1-3,3 0 5,-1-2-2,0 1 3,4-1-1,-1-1-1,5-1 2,1 0-4,0-1-23,2-2 23,1-1 10,-3-2 0,0 0 2,-2 0-2,-4 0 1,-2 0 0,1 0 1,-2 0-1,-1 0 0,-4 0 5,4-6 3,-2 1-3,-3-4 0,1 3-4,-1-1 8,1-1-9,0 2 5,-4-1 4,2-1-1,-2 0-7,0-1-1,0 3 4,0 0-4,0-2-2,0 4 1,0 1 0,0-3 0,0 2 1,0-3 0,0 2 1,0-3-2,-10 1 14,3-1-2,-2 0-10,0-1-1,-4-1 0,-1 1-1,3 1 0,-2 2 1,2 1 8,2 2-8,0 0 0,2 2 0,-1-1 0,-1 2 0,2-1-1,-2 1 2,-4 0-2,2 0 0,2 0-5,-3 0 5,-3 7 0,-2 5-1,1 3-5,1 1 5,4 3-23,8-1-126,3-5-217,0-7-797</inkml:trace>
          <inkml:trace contextRef="#ctx0" brushRef="#br0" timeOffset="19228.4802">221-828 116,'0'0'770,"0"0"-600,0 0-66,0 0-2,0 0 44,0 0 26,1-4-43,-1 4-31,0 0-34,0 0 21,0 0-18,0 0-3,-1-2-11,-2-1 3,-1 0-15,-2 1-22,-1-2-11,0 2-7,-3-2 0,2 2 0,0-1 0,-1 2 0,-2-3 0,-2 3 0,-2-3-1,-3 2 0,-2 1 1,1 0-1,-2-1 0,1 2 0,2 0 0,0 0-1,5 0 1,-2 2-1,1 6-10,0 1-6,0-1 5,4 4 3,-1-2 0,2 1 3,0 2-6,5 0 2,-2 1 0,5-3-4,1 3 1,0-2 1,0 1-2,0 1 3,7 1 4,8-3-8,-1 2-7,3-3 7,1-2-5,0-3-2,2-1-11,-2-4-3,3-1 23,-3 0 12,0 0 1,-2-4 10,-1-8 1,-1-1 0,-3-2-9,0 1-1,0-3 7,-4 3-8,-1-1 1,-3 0-1,1 3 0,-4 2 0,0 2 2,0 2-1,0-1-1,0 4 8,0 0 9,0 1 2,0 0-2,0 1-10,0-1-1,4 2-6,-4 0 0,0-2 0,3 2-1,0 0 0,0-1 0,1 1-1,-1 0-4,2-2 6,1 1 1,-2 1 8,-3-2 1,-1 2 2,2 0 7,-2-2 11,2 2 11,0-3-13,3 0-12,1-2-7,1-3 4,-1 4 18,-2 1 9,-3 0-3,1 1-6,-2 2-1,1 0 6,-1 0-5,0 0-9,0 0-13,0 0-8,0 0-1,0 0-13,0 0-1,0 5-9,0 2 5,0 6 17,0 1 1,4 1 0,0 2 1,-1 1-1,1-1 0,-1 2 0,3 0 0,-4 1 1,0 0 1,2 1-2,-1-3 1,1 2 0,-2-1 0,-1-3-1,2 1 0,-2 0 0,-1-1 0,2 0 0,-2-1-1,0 0 1,0 0 0,0 0-6,0-1 5,0 2 0,0-1 0,-2 1 1,-2-3 0,1 1 0,-1-5-6,-3 1 6,5-1 0,-3-1 0,-1-1 0,-1 5 0,-2-5 0,0 3 0,-2-1 2,5-4-1,-1 1 5,-1-3 0,1 0 2,0-1-7,0-2 9,-4 0-9,1 1 1,0-1 4,-2 0-5,-2 0 0,0 0 6,3 0 5,-2-5-4,-1-5 2,-1 2 0,4-1-8,1 2-1,2 2-1,5 3-8,0 2-34,3-3-72,0 3-213,0-2-699</inkml:trace>
        </inkml:traceGroup>
      </inkml:traceGroup>
    </inkml:traceGroup>
    <inkml:traceGroup>
      <inkml:annotationXML>
        <emma:emma xmlns:emma="http://www.w3.org/2003/04/emma" version="1.0">
          <emma:interpretation id="{FA9B6D2B-85FC-4638-92A9-030391ED40B6}" emma:medium="tactile" emma:mode="ink">
            <msink:context xmlns:msink="http://schemas.microsoft.com/ink/2010/main" type="paragraph" rotatedBoundingBox="2715,5660 4212,5599 4236,6187 2739,62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E223A0-93DE-44EA-BB0E-431F1D306D25}" emma:medium="tactile" emma:mode="ink">
              <msink:context xmlns:msink="http://schemas.microsoft.com/ink/2010/main" type="line" rotatedBoundingBox="2715,5660 4212,5599 4236,6187 2739,6248"/>
            </emma:interpretation>
          </emma:emma>
        </inkml:annotationXML>
        <inkml:traceGroup>
          <inkml:annotationXML>
            <emma:emma xmlns:emma="http://www.w3.org/2003/04/emma" version="1.0">
              <emma:interpretation id="{4352ADC2-DA42-4262-9D83-45412772D9CA}" emma:medium="tactile" emma:mode="ink">
                <msink:context xmlns:msink="http://schemas.microsoft.com/ink/2010/main" type="inkWord" rotatedBoundingBox="2715,5660 4212,5599 4236,6187 2739,6248"/>
              </emma:interpretation>
              <emma:one-of disjunction-type="recognition" id="oneOf2">
                <emma:interpretation id="interp10" emma:lang="sl-SI" emma:confidence="0">
                  <emma:literal>520</emma:literal>
                </emma:interpretation>
                <emma:interpretation id="interp11" emma:lang="sl-SI" emma:confidence="0">
                  <emma:literal>52 O</emma:literal>
                </emma:interpretation>
                <emma:interpretation id="interp12" emma:lang="sl-SI" emma:confidence="0">
                  <emma:literal>52 0</emma:literal>
                </emma:interpretation>
                <emma:interpretation id="interp13" emma:lang="sl-SI" emma:confidence="0">
                  <emma:literal>5 O</emma:literal>
                </emma:interpretation>
                <emma:interpretation id="interp14" emma:lang="sl-SI" emma:confidence="0">
                  <emma:literal>5 0</emma:literal>
                </emma:interpretation>
              </emma:one-of>
            </emma:emma>
          </inkml:annotationXML>
          <inkml:trace contextRef="#ctx0" brushRef="#br0" timeOffset="32235.6908">70 205 649,'0'0'386,"0"0"-191,0 0-113,0 0-53,0 0 32,0 0 74,-4 0-8,2 0-32,2 0-31,-1 0-23,1 0-7,-3 0 13,3 0 0,0 0-7,-1 0-1,1 0 5,-2 0 22,1 0 12,-3 0-29,0 0-12,2 0-4,-2-5-20,1-3-5,3-2-2,0-2-6,-4 0 0,4-4-8,0 4 6,0 0 2,-2 2-1,2 0 0,0 4 1,0-2-1,0 1 0,0-1-6,0 0-4,0-1-8,6 1 0,5-1 8,-2 0 3,2 3 7,-3-1 0,0 2 0,1 3-8,1 0-3,1 0-13,-1 0 4,2 2 9,2 0 5,-1 0-8,-1 0 2,-3 0-2,-1 2 8,-1 3-1,0 0 1,0 0 0,-1 1 5,1 1 1,-2 3 0,1 0-5,-1 2-1,-1 3-1,2 0 8,-6 0 0,3-2 2,1 0-1,-4-2 8,0 1-8,0-1 6,0 1-6,0-2 0,0 5 0,0-2 0,-4 0 0,-3 1 2,0 0-2,-3 0 0,2-1 0,-3 1-1,1-2 0,-3 1 0,2 0 0,-1 3-1,-4 0 0,2 2-14,0-2-4,-2 1 1,0-1-2,-1-3 4,5-1 2,1-1 4,1-3 0,3-1 4,1-2 4,3-2 2,-1 1-1,0-1 0,3-2-1,-2 1 0,0-1 2,0 1-1,1 1 1,0-1 0,1 0 0,-2-2 0,3 1 0,0-1 0,0 0 0,0 0-1,0 0 0,0 0-6,3 0-1,4 0-22,0 0 5,2 0 25,4 0 0,1-3 14,1 0 1,3-1-14,1 1 8,0 0-8,-2 0 0,4 1 1,0 2 4,-3 0 4,-1 0-1,-3 0-8,-2 0 12,-2 0-3,0 0 9,0 0-3,-3 0-5,0 0 8,-2 0-1,-1 0-4,-1 0-3,0 2-10,-3-2 7,0 0-2,3 0 12,-3 0 7,0 0 5,0 0 5,0 0-7,0 0-17,0 0-4,0 0-6,0 0-1,0 0-1,0 0-8,0 0-10,0 0-27,0 2 5,0-1 13,-3-1 1,-14 0-14,1 0-109,-6 0-1002</inkml:trace>
          <inkml:trace contextRef="#ctx0" brushRef="#br0" timeOffset="42945.1128">-521-19 1190,'0'0'147,"0"0"47,0 0-98,0 0-4,0 0 20,6-18 41,-6 18-42,0 0-24,0 0-31,0 0-3,0 0-13,0 0-23,0 1-11,-2 4-6,1 3 0,-2 4-12,3 5 12,-1 3 0,1 6 0,-2 4-1,1 1 1,-3 2 0,2 0 0,-2 0 1,3-4-1,-2 0-1,3-3 0,0-6 1,0-3-7,0-4 1,0-5-7,0-2 5,0-5-2,0-1 2,0 0 8,0 0-2,0 0-21,8-3 8,-1-8-12,4 0-9,-1-1 15,4 1 6,-4-1 14,4 4 0,-4 0 1,1 2-2,3 1-5,-2 1 6,-2 1 0,1 2-9,2 1 9,-2 0-5,0 0-2,0 6 1,-2 3-3,2 2 8,2-2-4,-2 3 6,0 1 0,0-2-1,2 3-6,-2 1 7,-3-2-1,-1 1-9,-1 3-2,-2-3-4,-3 1 9,2-3 6,-3-2 0,0-1 0,0-2-1,0 0 0,0 0-1,-3-1 2,-8 2 0,-1 2 1,-4-2 1,-6 0 0,-2-1 15,-4-3 7,0 0 11,-1-4 6,4 0-21,0 0-16,7 0-3,2 0-40,5 0-102,5-5-336</inkml:trace>
          <inkml:trace contextRef="#ctx0" brushRef="#br0" timeOffset="43522.5204">-487 44 643,'0'0'283,"0"0"-119,0 0-36,0 0 5,0 0-15,0 0-24,0 0-50,40-4-34,-22 2-9,9-1 17,8-2 15,1-4 40,7 1 9,-2 1-12,-6 1-21,-5 3-32,-7 3-12,-9 0-5,-10 11-13,-4 7-144,0-1-378</inkml:trace>
          <inkml:trace contextRef="#ctx0" brushRef="#br0" timeOffset="46568.8435">761 8 793,'0'0'196,"0"0"-41,0 0-41,0 0 8,0 0 7,0 0-14,0 0-39,-8-8-26,6 6-7,0 2 10,0 0 19,1 0-12,-2 0-23,0 0-19,3 0-10,-4 0-7,1 0-1,-1 0 0,-3 0-1,0 0 1,-4 6 0,0 2 1,-2 3-1,3 2-1,-2 2 1,1 0 1,1 0-1,-2 1 1,3 0-1,-2 2 0,2 1 0,2-1-1,-1 1 0,1-2 0,4-1 0,0-1 0,2-3-9,1 3 9,0-3 1,0 1 0,0 0 0,0 0 0,0 0-2,0 0-5,1 1 6,5 1-5,1-1 5,1-1-6,-1 2-3,2-3 1,0 0-1,0-1 8,-1-3 2,2 0-1,0-1 0,-2-3 0,3 0-5,-1-3 5,3-1-2,-2 0 3,-3 0 8,3 0 5,-1 0-7,-3 0-5,6 0 0,-2 0 13,1-5-3,1-2-10,7-5 7,-2-2-7,0-2 1,-1 1 1,-5 2 3,-1 2-5,-1 1 5,-3 0-5,-1 4 8,-1-1-2,1 1 1,-3-3-7,2 3-1,1-4 1,-2 0 0,-1-1-1,2-1 0,-3 1 0,2 1 0,-4-2 7,0 1-6,0-1 1,0-1 5,0 2-7,0-4 1,0 2-1,0-2-1,0 2-1,0 1 2,-4 1 0,1 3 8,-4 1 11,-1-1 9,-1 1 23,-2-2-11,0-1-13,0 0-17,-2 2-9,-1-1 0,-1 4-1,2 2-49,-8 3-38,3 6-129,0 5-423</inkml:trace>
        </inkml:traceGroup>
      </inkml:traceGroup>
    </inkml:traceGroup>
    <inkml:traceGroup>
      <inkml:annotationXML>
        <emma:emma xmlns:emma="http://www.w3.org/2003/04/emma" version="1.0">
          <emma:interpretation id="{6B658B57-BF48-4227-AD46-7A890A30A375}" emma:medium="tactile" emma:mode="ink">
            <msink:context xmlns:msink="http://schemas.microsoft.com/ink/2010/main" type="paragraph" rotatedBoundingBox="3331,6458 4845,6496 4826,7282 3312,72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AA16D1-2BAF-418D-A20D-A2ADCC4CF63C}" emma:medium="tactile" emma:mode="ink">
              <msink:context xmlns:msink="http://schemas.microsoft.com/ink/2010/main" type="line" rotatedBoundingBox="3331,6458 4845,6496 4826,7282 3312,7244"/>
            </emma:interpretation>
          </emma:emma>
        </inkml:annotationXML>
        <inkml:traceGroup>
          <inkml:annotationXML>
            <emma:emma xmlns:emma="http://www.w3.org/2003/04/emma" version="1.0">
              <emma:interpretation id="{62AD68A9-296B-45C0-BA41-BFE4EBD1B0E7}" emma:medium="tactile" emma:mode="ink">
                <msink:context xmlns:msink="http://schemas.microsoft.com/ink/2010/main" type="inkWord" rotatedBoundingBox="3331,6458 4845,6496 4826,7282 3312,7244"/>
              </emma:interpretation>
              <emma:one-of disjunction-type="recognition" id="oneOf3">
                <emma:interpretation id="interp15" emma:lang="sl-SI" emma:confidence="0">
                  <emma:literal>164</emma:literal>
                </emma:interpretation>
                <emma:interpretation id="interp16" emma:lang="sl-SI" emma:confidence="0">
                  <emma:literal>1 64</emma:literal>
                </emma:interpretation>
                <emma:interpretation id="interp17" emma:lang="sl-SI" emma:confidence="0">
                  <emma:literal>16 4</emma:literal>
                </emma:interpretation>
                <emma:interpretation id="interp18" emma:lang="sl-SI" emma:confidence="0">
                  <emma:literal>' 64</emma:literal>
                </emma:interpretation>
                <emma:interpretation id="interp19" emma:lang="sl-SI" emma:confidence="0">
                  <emma:literal>i 64</emma:literal>
                </emma:interpretation>
              </emma:one-of>
            </emma:emma>
          </inkml:annotationXML>
          <inkml:trace contextRef="#ctx0" brushRef="#br0" timeOffset="61674.6721">958 905 750,'0'0'137,"0"0"29,0 0-37,0 0 25,0 0-24,0 0 17,10 0-46,-10 0 8,0 0 2,0 0-20,0 0-13,0 0-7,0 0-6,0 0-9,0 0-10,0 0-3,0 0-11,0-3-14,0-3-7,-3 0-4,0-1-6,-4-1 0,3-2 7,-3 1-7,0-1 0,-1-3 6,-1 5-6,0-2-1,0 2 18,-2 3 11,1-2-8,3 4-12,0-1 0,0 1-9,2 2 0,-5-1 0,7 2 0,-4 0-1,-1 0-6,-1 0 1,0 0 5,-1 5-5,0 3 5,-1 0-7,0 0 2,2 2 5,-2 2-8,0 1 3,0 1 5,1 0-8,0-2 8,2 2 0,-2-3 1,3-1 0,3 0 0,-2 1-1,1-1 0,2 2-11,-1-1 3,1 2 0,-1 1 7,2-2 1,-2 2-7,3-1 0,-3 1 7,2 1 1,1 0 0,1-2-2,0 0-4,0 0 5,0 0 1,0 0-9,0 1 1,0-2 7,0 3-5,1-1 5,5 1 0,-1-1 1,2 3-1,2-2-18,0-1 4,0 1 7,5-1-6,-6 0 6,2 0 2,0 0 6,-2-3 0,2 2-1,1-2 1,0-2-2,0-3-38,-2-1-22,5-2 11,-4-1 39,-1-2 11,0 0 0,2 0 1,0 0-1,-1 0 1,0 0 1,1 0 0,-2-6 0,0-1 5,2-1 0,-1-2 2,-2 0-7,2 0 0,-2 1 7,-2-3-7,-2 2 6,2-3 6,-6 2-2,1-3-2,-1 3-3,0 1 5,0 0 3,0 4-1,0-1-1,0 3 9,-4-2-2,-3 1-4,1-1-4,-5 0 12,0 0-14,1-2 0,-5 2-7,6-3-2,-3 3 1,2-1-1,-1 0 0,0 3-1,4-1-1,0 2 2,0 0 0,0 1 0,1 2 0,1 0-10,-2 0 1,-3 0 7,-1 0-13,0 0 14,-2 5 0,-1 2 0,3-2-1,-2 4-7,2-2 8,-1 1-4,2 0-1,0 2-31,0-2-27,2 3-2,-3 6-40,4-2-114,-3-5-477</inkml:trace>
          <inkml:trace contextRef="#ctx0" brushRef="#br0" timeOffset="70393.5376">64 1201 608,'0'0'344,"0"0"-190,0 0-90,0 0-44,0 0 48,0 0 63,-8 0 1,8 0-46,-3 0-51,3 0-8,0 0 29,-1 0 4,1 0-2,-2 0 8,2 0-7,0 0-14,0 0-14,0 0-14,0 0-1,0 0-2,0 0 5,0 0 15,0 0 14,0 0 3,2-4-13,2 0-16,-1 0-13,2-5-8,1-1-1,5-4-2,0-5-4,5 0-4,0-4-12,1 2 16,0-1 5,-2 4 0,-2 2 0,-4 0 0,0 4 1,1-2 1,-3 2 0,2-1-1,-2-2 1,0 2-1,3 1 0,-7 4 0,4 0 0,-3 3 1,0 1-1,-4 1 1,2 3 0,-2 0 8,0 0 1,0 0 7,0 0 0,0 0-8,0 0 8,0 0-17,0 0 0,0 0-1,0 0-7,0 0-4,-2 3-16,-2 5 9,3-2 13,-2 4 5,3 3-5,-1 0 6,-1 5 0,-2 0-1,1 3 2,-1 2-2,4 2 1,-4-1-1,2-1 1,2 0 0,0-1-1,0-3 0,0 3 0,0-3-8,0 2 8,0-1-8,4 1 9,-2 2 0,2-4 1,-4 0-1,3-1 2,-3 2-2,0-2 0,0 0 0,4-2 1,-4-1-1,0-2 1,0 0 1,0-5-2,0 4 1,0-1-1,2 1 0,-1 1 0,2-2 0,-2 1 0,1-2 0,0-4 0,0-1 0,-2-2 0,1-2 0,-1 2 0,0-3 0,0 0 1,0 0 0,0 0 8,0 0-3,0 0-6,0-3-36,0-8-166,0-1-1125</inkml:trace>
          <inkml:trace contextRef="#ctx0" brushRef="#br0" timeOffset="73110.4857">1345 874 833,'0'0'397,"0"0"-223,0 0-11,0 0-108,0 0 75,0 0 43,0 0-27,10-38-15,-10 35-47,0 3-32,0 0-16,0 0 10,0 0-8,0 0-3,0 0-19,0 0-16,0 0-2,0 0-4,0 0-13,0 5-21,-3 3 10,-1 5 24,-2 5 6,1 5 1,-4 3 0,3 5 0,1 0 0,-2 4 0,3-3-1,2 0 0,1-1-1,1-4-5,0-2-6,0-2 11,0-4-6,0-6 1,0-2 0,0-4 0,0-3-4,0-2 1,0-2-11,0 2 3,0-2-14,0 1 7,0 1 11,0 1 2,0 0 11,0-1-1,0 2 1,0-4-1,1 0-8,2 0 8,3 0-11,2 0-13,-1 0 24,7 0 1,1 0 2,5 0-1,2 2 0,5-2 17,1 0-6,-2 0-1,1 0-3,-8 0 2,-2 0-4,-6 0-6,-4 0-9,-5 0-35,-2 0-131,0 0-167,0 0-278</inkml:trace>
          <inkml:trace contextRef="#ctx0" brushRef="#br0" timeOffset="73628.7666">1462 1029 947,'0'0'334,"0"0"-138,0 0-73,0 0-41,0 0-37,0 0-13,0 0 12,6-4-24,-6 4-20,-2 4-1,1 7 0,-2 0 1,2 3-1,1 6 1,-2 4 0,2 1 1,-1 7 0,1 3 19,0 5-2,0 4 21,0 0 13,0 1-30,0-3-2,4-6-8,4-4 3,-2-8 11,-2-4 7,-1-6-13,0-5-12,1-1-7,-4-4 0,0-4-1,0 0-78,0 0-158,0-9-722</inkml:trace>
        </inkml:traceGroup>
      </inkml:traceGroup>
    </inkml:traceGroup>
    <inkml:traceGroup>
      <inkml:annotationXML>
        <emma:emma xmlns:emma="http://www.w3.org/2003/04/emma" version="1.0">
          <emma:interpretation id="{A3E84D64-60EF-45E1-A30C-6780C470C5C7}" emma:medium="tactile" emma:mode="ink">
            <msink:context xmlns:msink="http://schemas.microsoft.com/ink/2010/main" type="paragraph" rotatedBoundingBox="4128,7299 6814,7589 6721,8452 4035,816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8AA5B6A-6FB4-43FF-833D-2EAD950CC0F4}" emma:medium="tactile" emma:mode="ink">
              <msink:context xmlns:msink="http://schemas.microsoft.com/ink/2010/main" type="line" rotatedBoundingBox="4128,7299 6814,7589 6721,8452 4035,8162"/>
            </emma:interpretation>
          </emma:emma>
        </inkml:annotationXML>
        <inkml:traceGroup>
          <inkml:annotationXML>
            <emma:emma xmlns:emma="http://www.w3.org/2003/04/emma" version="1.0">
              <emma:interpretation id="{8E173411-F11E-43E8-B58C-E003A55543D0}" emma:medium="tactile" emma:mode="ink">
                <msink:context xmlns:msink="http://schemas.microsoft.com/ink/2010/main" type="inkWord" rotatedBoundingBox="4112,7452 5098,7558 5021,8268 4035,8162"/>
              </emma:interpretation>
              <emma:one-of disjunction-type="recognition" id="oneOf4">
                <emma:interpretation id="interp20" emma:lang="sl-SI" emma:confidence="0">
                  <emma:literal>38</emma:literal>
                </emma:interpretation>
                <emma:interpretation id="interp21" emma:lang="sl-SI" emma:confidence="0">
                  <emma:literal>388</emma:literal>
                </emma:interpretation>
                <emma:interpretation id="interp22" emma:lang="sl-SI" emma:confidence="0">
                  <emma:literal>383</emma:literal>
                </emma:interpretation>
                <emma:interpretation id="interp23" emma:lang="sl-SI" emma:confidence="0">
                  <emma:literal>3</emma:literal>
                </emma:interpretation>
                <emma:interpretation id="interp24" emma:lang="sl-SI" emma:confidence="0">
                  <emma:literal>83</emma:literal>
                </emma:interpretation>
              </emma:one-of>
            </emma:emma>
          </inkml:annotationXML>
          <inkml:trace contextRef="#ctx0" brushRef="#br0" timeOffset="83628.6003">1605 1932 451,'0'0'265,"0"0"-67,0 0-48,0 0 24,0 0 25,0 0-44,0 0-48,0 0-37,0 0-22,0 0-7,0 0 6,0 0-11,0 0-6,0 0-8,0 0-6,0 0 5,0 0 4,0 0 20,0 0 24,-3 0 2,-3 0-33,-2 0-14,1 0-8,-2 0 2,0-3-17,2 1-1,-3 1 0,1-1 0,0 0 0,0 2 0,0 0-5,0 0 5,2 0 0,-4 0 0,5 0-6,-1 4-4,-1 2 4,1 5 0,-1-2-2,-2 3 2,3-1-1,3 1 1,-2-1-1,5-1-10,-1 0-5,2-1-10,0 1 13,0-2 5,2 0 1,5-2 7,1-2 5,6 1-11,-1-1-4,2-3 16,-1 2 0,3 1 0,-2-1-1,2 1 1,1-2 0,0 2 0,3-1 0,-1 1 0,-2 2 0,0 0 0,-1 1 0,-3 0 0,-2 2-1,-2 0 1,1-3 0,-2 2 0,-2 1 0,-2 0 0,2-1-1,-1 4 1,2-3 0,-1 5-1,-1 0 1,-3-2 0,-1 1-1,-2 1 1,0-2 0,0 3 0,0-1 9,0-1-2,0-1-6,-4 3 4,-1 2-4,-4-3 0,1 1 5,2-1-6,-2-3 11,1-1-10,-4-2 6,1-1-6,-3-3 1,-2 0-1,-2-1 0,-1-3 7,0 0 1,-3 0-1,3 0 4,0-3 22,2-7-3,-1-1-6,2-4-8,1-3-1,2-1-3,-1 0-12,3 1-1,2 3 0,2 0 0,1 2 1,1 0 0,2 2 1,2-2-2,0 1 1,0 2 0,0-1-1,0 1-1,6 0 0,2 0 0,2-1 0,1-1-5,2-1 6,1 0 0,1 0 1,-1-3-1,7 2 0,-6 0 0,2-1 0,0 4-1,-2-1 1,-1 2-5,0 1 4,-1 1 1,-1-1-1,-1 3 0,2-2 1,-2 1-1,0 0 1,-2 2-1,0 1 1,-3-2-1,-3 3 0,1 0 1,0 0 0,-1 0 0,0-2 8,0-2-8,-2-3 8,2 0-2,-2-3-6,-1 0 0,0 0 0,0 2 0,0 1 0,-7 1 11,-8 3 12,-3-1 2,-3 2-11,-6 4-14,1 0-8,-2 1-41,0 2-87,5 12-144,7-3-482</inkml:trace>
          <inkml:trace contextRef="#ctx0" brushRef="#br0" timeOffset="91504.4985">845 2012 388,'0'0'528,"0"0"-458,0 0 23,0 0-27,0 0 53,0 0-17,0 0-10,0 0-17,0 0-26,0 0 3,0 0 10,0 0 6,0 0 14,0 0 3,0 0-26,0 0-17,0 0-14,0 0 3,0 0-12,0 0-13,0 0 4,0 0 3,0 0-4,0 0 1,0 0 5,0 0 12,0 0 4,0 0-5,0 0 10,0-2 2,0-2-21,0-3-17,0-1-5,0-2 5,6 2-1,-2-1-5,1-1 5,2-1-5,-1 2 6,1-1-1,2 0 1,0 0-1,2 0 1,0 3-1,0 0 0,-1 2-8,-4 4 8,5-1-5,-4 2-2,3 0 1,-2 0-3,3 0 5,-1 0 5,-3 0 0,0 3-6,0 2 0,-1 2-3,-1 0-2,1 2 9,-2 0-5,-3 1 7,-1 0 0,0 3 1,0 0 7,0 4-5,0 1-2,-7 3 11,-4 2-10,-1 2 4,-1 0-6,-2 0 0,2-5 0,2-2-2,1-3-13,6-4-5,-2-3-2,5-4 8,-2-4 13,3 0 1,0 0 6,0 0 24,0 0 11,0-2-2,4-3-29,-2 0-4,6 1-6,-5-3-11,4 0 9,3-1 1,1 2-10,1 0 11,1 0 0,-2 3-1,0 0-10,-1 3 10,0 0-13,4 0 5,0 4 1,-2 4 2,-2-1 5,0 3-1,4 0-5,-4 0 6,1-1-5,-3 2 5,-2-2 1,1 1 0,1 0-1,-5 2 0,0 1 0,-2-2 0,-1-2 1,0 3 19,0-2-2,0-2-7,0 0 0,0 0-4,-5 1-6,-1 1-1,-5 1 0,4 3-5,-3-2-3,-2 5 3,2 0 5,-4-3-5,5 3 5,0-4-15,2-1 9,0-2-13,-3-2-3,-4-3 10,1-1 4,-9-4 9,-3 0 8,-4 0 6,-2-5 13,-4-5-6,6-3-11,-2 2-9,7-2-1,3-4-44,7 5-149,7 1-525</inkml:trace>
        </inkml:traceGroup>
        <inkml:traceGroup>
          <inkml:annotationXML>
            <emma:emma xmlns:emma="http://www.w3.org/2003/04/emma" version="1.0">
              <emma:interpretation id="{B92792DD-199E-4DC8-A666-9620826A1F96}" emma:medium="tactile" emma:mode="ink">
                <msink:context xmlns:msink="http://schemas.microsoft.com/ink/2010/main" type="inkWord" rotatedBoundingBox="5566,7454 6814,7589 6734,8330 5486,8195"/>
              </emma:interpretation>
              <emma:one-of disjunction-type="recognition" id="oneOf5">
                <emma:interpretation id="interp25" emma:lang="sl-SI" emma:confidence="0">
                  <emma:literal>ost.</emma:literal>
                </emma:interpretation>
                <emma:interpretation id="interp26" emma:lang="sl-SI" emma:confidence="0">
                  <emma:literal>Ost.</emma:literal>
                </emma:interpretation>
                <emma:interpretation id="interp27" emma:lang="sl-SI" emma:confidence="0">
                  <emma:literal>out.</emma:literal>
                </emma:interpretation>
                <emma:interpretation id="interp28" emma:lang="sl-SI" emma:confidence="0">
                  <emma:literal>ost</emma:literal>
                </emma:interpretation>
                <emma:interpretation id="interp29" emma:lang="sl-SI" emma:confidence="0">
                  <emma:literal>osti</emma:literal>
                </emma:interpretation>
              </emma:one-of>
            </emma:emma>
          </inkml:annotationXML>
          <inkml:trace contextRef="#ctx0" brushRef="#br0" timeOffset="92474.824">2349 2203 1051,'0'0'211,"0"0"-22,0 0-124,0 0-5,0 0 11,0 0 28,0 0 1,-31 0-10,23 1-34,-3 9-29,-1 0-9,0 4 1,-1 3-7,2 1-6,0 1-4,7 3 4,1 1 0,3 1 16,0 3 5,0-2-11,3-1 6,14-2-11,-1-3 0,4-4 6,4-4-6,2-2-3,1-8 2,0-1 8,0 0-3,-2-7 1,2-7-4,-4-4-12,1-4 9,-4-2-9,-4 0 9,-3-5-8,-6 0-1,-3 1 6,-4 0 3,0 4 0,-9 1 6,-10 3 9,-4 3 8,-3 3-12,1 2-10,-1 3-9,5 1-1,3 4-16,1 2-44,10 2-91,7 7-103,0 7-126,0 5-177</inkml:trace>
          <inkml:trace contextRef="#ctx0" brushRef="#br0" timeOffset="92902.6511">2762 2160 1207,'0'0'279,"0"0"-194,0 0-45,0 0-34,0 0-5,0 0 0,0 0 15,-54 15-10,54 6-6,0 4 9,0 4-9,15 2 0,10 1 11,2-3 6,12 0 8,0-2 1,3-2-4,-6-5-10,-4-3-12,-12-6 6,-9-3 1,-11-3 4,0-1 101,-7-4 60,-15 0-24,-12 0-85,-3 0-44,-7-6-3,4 0 21,2 3-9,13-1-13,4-1-15,14 1 0,7-3-71,11-6-115,14 2-167,3-3-419</inkml:trace>
          <inkml:trace contextRef="#ctx0" brushRef="#br0" timeOffset="93505.4208">2815 2096 1573,'0'0'200,"0"0"-200,0 0-5,0 0 5,0 0 56,109 16 37,-63-4-37,3 3-56,22 11-23,-12-3-159,-6-4-366</inkml:trace>
          <inkml:trace contextRef="#ctx0" brushRef="#br0" timeOffset="93307.4821">3049 1844 1560,'0'0'174,"0"0"-81,0 0-70,0 0-12,0 0 56,0 0-23,0 0-23,-26-7-20,21 30 5,1 5 1,2 6 2,2 4 0,0 1 4,0 4-2,0-2 7,6 0 4,2 0 11,2-2 8,-3 1-7,3-3-8,-2-3 5,2-1-11,-2-5 5,5-2-13,4-7-1,1-2-10,1-3 5,2-5-6,-1-2-13,-2-6-85,0-1-39,-5-10-128,-5-9-393</inkml:trace>
          <inkml:trace contextRef="#ctx0" brushRef="#br0" timeOffset="93631.7168">3473 2411 1793,'0'0'480,"0"0"-390,0 0-90,0 0-250,0 0-838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10:00:06.4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FE7597-E270-4A90-9F52-D163401A6CF0}" emma:medium="tactile" emma:mode="ink">
          <msink:context xmlns:msink="http://schemas.microsoft.com/ink/2010/main" type="inkDrawing" rotatedBoundingBox="15422,11511 20483,11249 20491,11410 15430,11671" semanticType="underline" shapeName="Other">
            <msink:sourceLink direction="with" ref="{8CB6E1F8-2582-42B2-8B80-5EA94B446A95}"/>
          </msink:context>
        </emma:interpretation>
      </emma:emma>
    </inkml:annotationXML>
    <inkml:trace contextRef="#ctx0" brushRef="#br0">0 275 1073,'0'0'278,"0"0"-8,0 0-113,0 0 29,0 0-52,0 0-58,0 0-43,19 0-26,-3 0 0,8 0-7,3 0 1,9 0-1,6 2 0,5-2 2,8 0-1,5 3 0,3-3-1,0 0 0,2 0 0,1 0 0,1 1 0,1 3 2,1-2-1,0 0 5,3 1 6,-4-3 4,-1 0-7,-1 0 1,0 0 2,-1 0 4,2 0 2,1-3-9,0 3-9,-3 0 7,1 0-6,-5 0-1,4 0 1,-4 0-1,5 0 0,1 0 0,8-4 1,3 2 11,5 0-9,-1 2 4,1 0-6,-8 0 0,-8 0-1,-6 0 1,-5 0 0,3 0 1,-2-4 8,3-3-4,3-5 0,3 3-5,2-3 0,1 2 12,0 2 11,-3 3-9,-5 1-8,-5 0 1,-4 1-8,-3-1 1,-3-2 0,0 0 0,2-1 1,-1 0 5,5 3-6,-2-1 0,2 2 0,-5 1 5,-2 0 6,-3-3 20,2 0-15,-2-3 3,3 0-12,2-2 5,2 2-4,3 2 0,-2 0-3,2 5 1,-2-1-1,-2 0 0,1 2 8,-2-2 2,2-4-2,3 2-4,2-3-3,5 0 1,4 2-7,2 2 16,1 0-7,-2 1 1,-9 0-1,-9 1-4,-13 0-5,-10-2-1,-11 0-4,-9 0-20,-11-11-52,-16 0-201,-8-4-1378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10:00:58.9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636FA8-C5E0-43BB-842E-D19BE3C218B9}" emma:medium="tactile" emma:mode="ink">
          <msink:context xmlns:msink="http://schemas.microsoft.com/ink/2010/main" type="writingRegion" rotatedBoundingBox="20654,11961 19526,17021 15020,16017 16148,10956"/>
        </emma:interpretation>
      </emma:emma>
    </inkml:annotationXML>
    <inkml:traceGroup>
      <inkml:annotationXML>
        <emma:emma xmlns:emma="http://www.w3.org/2003/04/emma" version="1.0">
          <emma:interpretation id="{3BF3C370-2D47-4968-BB61-F88165B34627}" emma:medium="tactile" emma:mode="ink">
            <msink:context xmlns:msink="http://schemas.microsoft.com/ink/2010/main" type="paragraph" rotatedBoundingBox="19324,11513 20634,13052 19566,13962 18255,12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B6E1F8-2582-42B2-8B80-5EA94B446A95}" emma:medium="tactile" emma:mode="ink">
              <msink:context xmlns:msink="http://schemas.microsoft.com/ink/2010/main" type="line" rotatedBoundingBox="19324,11513 20634,13052 19566,13962 18255,12423">
                <msink:destinationLink direction="with" ref="{7DFE7597-E270-4A90-9F52-D163401A6CF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E06FBD7-4CE6-4229-97A1-9332E2A2781B}" emma:medium="tactile" emma:mode="ink">
                <msink:context xmlns:msink="http://schemas.microsoft.com/ink/2010/main" type="inkWord" rotatedBoundingBox="19324,11513 20634,13052 19566,13962 18255,12423"/>
              </emma:interpretation>
              <emma:one-of disjunction-type="recognition" id="oneOf0">
                <emma:interpretation id="interp0" emma:lang="sl-SI" emma:confidence="0">
                  <emma:literal>za</emma:literal>
                </emma:interpretation>
                <emma:interpretation id="interp1" emma:lang="sl-SI" emma:confidence="0">
                  <emma:literal>ko</emma:literal>
                </emma:interpretation>
                <emma:interpretation id="interp2" emma:lang="sl-SI" emma:confidence="0">
                  <emma:literal>ra</emma:literal>
                </emma:interpretation>
                <emma:interpretation id="interp3" emma:lang="sl-SI" emma:confidence="0">
                  <emma:literal>Za</emma:literal>
                </emma:interpretation>
                <emma:interpretation id="interp4" emma:lang="sl-SI" emma:confidence="0">
                  <emma:literal>Vedo</emma:literal>
                </emma:interpretation>
              </emma:one-of>
            </emma:emma>
          </inkml:annotationXML>
          <inkml:trace contextRef="#ctx0" brushRef="#br0">17388 777 861,'0'0'242,"0"0"-85,0 0 20,0 0 31,0 0 31,0 0-35,0 0-79,0-12-57,0 9-6,0 1 6,0 1-19,0 1-19,0 0-5,0 0-10,0 0-15,0 0-5,0 0 4,0 0-14,0 4-1,0 8 15,0 6 0,0 3 1,-1 3 1,-5 6 0,2 2 5,0 2-4,-2 2-2,0 0 1,-2 0-2,4 0 1,-2-3 0,1-4 0,-1 0 1,2-8-1,1-3 0,1-7 0,0-3 0,1-3 0,1-3 1,0 0-1,0 0 0,0-2-1,0 1 1,0 0-1,0 1-9,0 2 4,0 1 5,8-2 1,7 0 0,6 1 1,7-2-1,3 0 1,4 2-1,1-3 1,-1 0-1,-3-1 0,-1 0 2,-5 0-1,-4 0 0,-6 0-1,-5-2-33,-4-4-91,-1 1-102,-6 4-360</inkml:trace>
          <inkml:trace contextRef="#ctx0" brushRef="#br0" timeOffset="436.0588">17618 1075 1232,'0'0'213,"0"0"-106,0 0-44,0 0 29,0 0 7,0 0-37,0 0-51,0 17-11,0 0 0,0 10 21,-4 4-1,-1 3 17,-1 5-2,1 6 22,-1 1 0,2 3-2,-1-2-26,0-1-9,1-4-9,-2-5-9,2-6 8,-2-5-10,-5-8-9,2-8-221,1-10-637</inkml:trace>
          <inkml:trace contextRef="#ctx0" brushRef="#br0" timeOffset="-3004.4577">18550 673 1149,'0'0'261,"0"0"0,0 0-62,0 0-41,0 0-2,0 0-4,0 0-57,0 0-32,0 0-16,0-2-4,0 1-3,-3-1-7,-1 1-4,0-3-4,-2 1-9,3-2 1,-2 1-16,-1-2 9,1 0-9,-2 1 0,1 0-1,0 0-5,1 2 5,-1 1 0,3-1 0,-2 0 0,1 1 8,-2-1-8,3 1-1,-1 1 1,-1-1-1,2 2-5,-3 0 4,-2 0 1,2 0-5,-2 0 6,-2 0 0,2 0 1,-2 0 0,3 0 0,0 0-1,0 0 0,-1 0-1,1 5-11,-4 3 12,1 3 0,-2 2-1,1 2 2,0-3-1,3 1 1,-2 1-1,0 1 1,2 1-1,-2 1 0,3 1 0,0 2 0,0 0-1,0 1 1,1 0 0,1 0 0,1 1 0,1-2-4,0 0 4,2 1 1,1 0-1,0 2 0,0-2-6,0 0 5,0-1 0,0-1 1,0 0-1,0-3 1,1-1 0,3-1-6,2-2 0,1 2 6,0-2-1,0 1 1,3 2 0,-2 1 0,2 1 0,1 1 0,0 0 0,2 0 0,-1-2 0,2-2 0,-1-3-8,2-1 8,-2-4 1,2-1-1,1 0 0,-1-2 0,0-1 0,5 1 0,-5-3 6,3 0-6,1 0-10,-3 0 0,2-11 2,-1-2 2,-3-2 6,1-1 1,-5 0-1,2-1 1,-4 0 4,-4 3-3,-1-1 4,-2-3-6,-1 0 1,0 0-1,0-2 1,0 4 1,0 3-1,0 3-1,0 3 6,-4-1-5,0 1-1,-6-1 2,0 0-2,2 1 2,-2-1-1,3 2 0,0 1-1,0 1 0,-3 3 0,3 0 0,-4-1 0,-1 2 1,-1 0-1,-4 0 1,3 0 0,-1 0 1,1 0-1,1 0 0,1 0 0,-1 3-1,1 4-1,-4-2 0,0 1 1,-1 0-5,1 1 5,1-2 1,3-2 1,-1-1 4,3 0-5,3 0-1,2-1 1,-1 0 0,-1 5-1,2-2 0,-2 3-10,1-1 8,0 0 2,3 2-12,1-3-31,2-3-87,0-2-437,8 0-766</inkml:trace>
          <inkml:trace contextRef="#ctx0" brushRef="#br0" timeOffset="-50742.6022">17339-168 1051,'0'0'185,"0"0"-4,0 0-85,0 0 70,0 0-4,0 0-9,0 0-10,-7-3-29,6 0-34,1-1-28,-3 0-15,3-5-8,0-1-17,0 0-3,0-3 8,0 1-3,0 0 3,4-1-16,5 0 0,0 1 0,4-1-1,0-1 0,2 3 0,0 3-1,0 0 0,1 3 0,-1 5-7,-1 0 7,3 0-11,-4 0 5,2 5 5,-3 5-4,1 1-3,0 4 9,-2 1-9,-3 2 2,-2 2 5,-2 0-8,-4 1 0,0-1 2,0 1 8,0 0 0,-4 1 0,-5 1 1,-3 0 6,-3 0-7,-1-2 1,-2 2 0,0 0 6,-5 0-6,1 0 0,-2 0-1,1 0 0,-1 1 0,0 2 0,3 1-1,-1-3 0,2 1-10,2-2 10,1-3 0,2-3 0,3-1-7,3-4 8,2-1 0,3-5 0,0-2-1,1-2 1,3-2-1,0 0 1,0 0-1,0 0 1,0 0 8,5 0 1,2 0-9,6 0 1,5-2 0,7-4 0,9 2-1,5-3 1,6 0-1,4 2 0,2 2 1,-1 0-1,-2 3 1,-6 0-1,-7 0 13,-12 0-2,-9 0-1,-6 0-1,-4 0 3,-3-2 0,-1-1-5,0 0-7,0-8-14,0 2-109,0-5-536</inkml:trace>
        </inkml:traceGroup>
      </inkml:traceGroup>
    </inkml:traceGroup>
    <inkml:traceGroup>
      <inkml:annotationXML>
        <emma:emma xmlns:emma="http://www.w3.org/2003/04/emma" version="1.0">
          <emma:interpretation id="{7C9AD538-EF23-45D9-8268-7C91CC32502A}" emma:medium="tactile" emma:mode="ink">
            <msink:context xmlns:msink="http://schemas.microsoft.com/ink/2010/main" type="paragraph" rotatedBoundingBox="19095,11916 18329,15384 17428,15185 18193,11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CECB8-A1B1-4618-B74D-9546CF400EFD}" emma:medium="tactile" emma:mode="ink">
              <msink:context xmlns:msink="http://schemas.microsoft.com/ink/2010/main" type="line" rotatedBoundingBox="19095,11916 18329,15384 17428,15185 18193,11717"/>
            </emma:interpretation>
          </emma:emma>
        </inkml:annotationXML>
        <inkml:traceGroup>
          <inkml:annotationXML>
            <emma:emma xmlns:emma="http://www.w3.org/2003/04/emma" version="1.0">
              <emma:interpretation id="{766005D7-61C0-4E73-A93B-D96F7D590218}" emma:medium="tactile" emma:mode="ink">
                <msink:context xmlns:msink="http://schemas.microsoft.com/ink/2010/main" type="inkWord" rotatedBoundingBox="19095,11916 18329,15384 17428,15185 18193,11717"/>
              </emma:interpretation>
              <emma:one-of disjunction-type="recognition" id="oneOf1">
                <emma:interpretation id="interp5" emma:lang="sl-SI" emma:confidence="0">
                  <emma:literal>Gor</emma:literal>
                </emma:interpretation>
                <emma:interpretation id="interp6" emma:lang="sl-SI" emma:confidence="0">
                  <emma:literal>Gori</emma:literal>
                </emma:interpretation>
                <emma:interpretation id="interp7" emma:lang="sl-SI" emma:confidence="0">
                  <emma:literal>Goro</emma:literal>
                </emma:interpretation>
                <emma:interpretation id="interp8" emma:lang="sl-SI" emma:confidence="0">
                  <emma:literal>o</emma:literal>
                </emma:interpretation>
                <emma:interpretation id="interp9" emma:lang="sl-SI" emma:confidence="0">
                  <emma:literal>Govn</emma:literal>
                </emma:interpretation>
              </emma:one-of>
            </emma:emma>
          </inkml:annotationXML>
          <inkml:trace contextRef="#ctx0" brushRef="#br0" timeOffset="22012.9575">16234 1904 902,'0'0'142,"0"0"-77,0 0-25,0 0 75,0 0 51,0 0 38,0 0-54,2 0-49,-2 0-29,0 0-19,0 0-2,0 0-19,0 0-14,0 0-8,1 0 5,3 0 8,4-4-2,1-3-6,0-3-8,2-1-5,0-4 8,3-1-8,-1-2 5,2-2-7,-1 4 1,-1-1 1,-4 5 13,0 3-2,-5 2-4,0 4 10,-4 1 24,0 0-2,0 2-15,0 0-26,0 0-6,0 0-21,1 0-6,1 6 16,2 5 15,1 4 1,1 3 0,0 1-1,-3 4 1,1 0 1,-1 0 1,-1 0 8,1-3 1,-3-2-4,3-2 1,-2-4-1,1-4-6,3-8-83,-1 0-293,-4-5-1006</inkml:trace>
          <inkml:trace contextRef="#ctx0" brushRef="#br0" timeOffset="-44819.3302">16822-135 816,'0'0'240,"0"0"-38,0 0-38,0 0 6,0 0 1,0 0-21,0 0-45,0 0-53,0 0-15,0 0 16,0 0 9,0 0-15,0 0-2,0 0-13,-1 0-5,-2 0 8,0 0 8,-2-4-23,-2-2-19,-3 0 5,-3-2-5,-2-3 0,1 3-1,-2-2 1,-3 1 0,4 2 0,0 0-1,0 1 10,0 1-10,1-1 10,-1 0-10,2 4 0,-1-2 2,2 2-2,-1 1 0,-1 1-1,2 0-6,-2 0 5,1 0 2,-4 3-6,2 3 5,1 3 1,0-1-2,0 0-7,6 2 0,-2 0-9,6 0 4,-2 1 3,2 0 5,0 1-1,3 3 1,1-3 5,0 4 1,0 0-12,0-1 5,9-2-2,4 0 0,1 0-4,3 0 0,-1-1 12,2-1 1,1 1 0,-1-3 0,0-2 0,0-2 0,0-4-14,0-1 1,1 0-6,0 0 1,-2-4 2,0-6 8,-1 2 7,-3-2 0,-1 0 1,0 2 6,-4-2 3,-1 0 0,3 2 0,-3-2-2,0 1-5,1-1-1,-2 0 5,-2 0-5,2 2 16,-4 1 11,1 0-3,0 2-9,-3 1 6,0 0 14,0 3 9,0-1-7,0 1-20,0-3-9,0 2-9,0 0 0,0-1 0,0 2 0,0 1 4,0 0-4,1 0-10,-1 0 10,2 0-9,-2 0 1,0 0 2,1 0 5,-1 0 1,0 0 3,0 0 12,0 0 9,0 0-3,0 0 6,0 0-27,0 0 0,3 0 0,-2 6-14,3 5 14,-1 7-1,0 1-4,0 8 5,-2 0 0,-1 4 1,3 2 0,-3 2 0,1-2 5,1-1-6,0-1 0,2-2-1,-2 1 2,1-4 0,0-4 0,-3-1-1,0-2 0,0 1 0,0-1 0,0-1 0,0-3 0,0-3-5,-3-1-9,-2 1-10,-1-5 7,0-1 11,-1 3 5,0-3 0,-4 1-1,-3-1 2,-3-1 1,-6-3 8,-3-2 4,-4 0-3,-4-3 8,2-7 12,1-3-18,5 2-2,8-3-10,7 3-43,9-2-76,2 2-388,0 5-942</inkml:trace>
          <inkml:trace contextRef="#ctx0" brushRef="#br0" timeOffset="6591.2472">16995 994 548,'0'0'538,"0"0"-450,0 0-43,0 0-13,0 0 30,0 0 20,0 0 28,0 0-11,0 0-41,0 0 2,0 0 44,0 0 16,0 0-14,0 0-20,0 0-36,0 0-19,0 0-15,0 0 11,0 0-20,0-2-5,0-3 5,-2 1 12,-1-1 9,-1 0 9,-2 1 5,-2-3-21,-2-1-9,-1 0-11,-3-1 4,1-1-5,-2 2-1,1 2-12,-3-1-4,3 2-2,-2 2 4,-1 1 0,1 2 1,0 0 5,-1 0 3,3 0 5,-1 0 1,2 0-1,2 2-5,1 5-7,0 1-2,2 0 6,-3 5 8,1 0-1,1 3 0,0 1-4,2 1 5,3 0 0,2 0 0,2 2-5,0-1 5,0 1 1,6 0 0,5-4-1,0 1 1,2-6 0,-2-1 0,1-2 0,2-3-6,3-2 5,0-1-5,2-2 6,4 0 4,-2 0-4,0 0 9,0-4-7,-3-4-1,-1-2 0,-1 1 0,-3-3-1,-2-1-5,-4 1 5,0-1 0,-3 1 2,-1 0 4,0 1 7,-2 2-12,1 1 5,-1 2-5,2 0 0,-3 0 6,1-1-5,-1 3-1,2-2-1,0 2 7,-2 0 3,0 2-4,2 2-6,-2 0 0,0 0 9,0 0-9,1 0 0,-1 0 0,0 0 6,0 0 3,0 0 15,0 0-14,0 0 4,0 0 0,0 0-14,0 0 0,0 0-6,0 0 5,0 0 0,0 0-12,0 0-11,0 0 15,0 7 9,0 2-1,4 2-1,-1 1 1,0 2 1,0 4 0,1 1 0,-2 3 1,0 1 1,-2 2-2,0-2 1,2 0 0,-2 2-1,1-2 5,2 1-5,-2 0 0,-1-1 1,0 0 0,0-3-2,0 0 1,0-4 0,0-1 7,0-2-6,-5-2-1,-1 0 1,-1 1 6,1 0-7,-1-1 1,-1-1 1,1 0-1,0 0 0,-1 0 0,-2-2 1,0-2-1,2 0 0,-2 0 1,2-3-1,-3 2 9,-1-2-1,0 1-7,-2-1-1,-3 2 0,-1-1-1,0 2 1,-2 0 0,-1-3 0,0-3 13,-3 0 8,1 0 8,-1-6-10,0-7-11,5-3-9,2 1-16,6 3-91,9 0-78,2 6-110,0 3-792</inkml:trace>
          <inkml:trace contextRef="#ctx0" brushRef="#br0" timeOffset="24212.4618">16038 2591 909,'0'0'305,"0"0"-133,0 0 0,0 0-19,0 0 53,0 0-35,0 0-53,-8-1-42,8-3-16,-2 1-5,0 2-10,1-4-10,-2 0-10,2 0-4,1-3-6,0 1-14,0 0 1,0-2-1,0-1 0,7 2-1,3-2-6,1 0 5,1 4 0,2-1-5,2 0 5,-1 4 0,3 2-1,-1-1-4,0 2 5,-5 0-5,-2 0 5,-2 5-11,-2 7 3,1-1 8,-1 5-1,-2-1 1,-1 3 0,1 0 1,-3 0 0,-1 2 1,0 3 0,0 0 0,-5 3 1,-8-1-1,0 4 0,-3-3 1,2-1-1,0-2 0,-2 0 0,2-4 0,-2 4-1,-1 0 0,0 2 1,2 0-1,0-2 0,-1-1 0,1-2-1,1 0-4,1-1-1,-2 2 0,2-4 5,2 3 0,-1-2 0,3-2-14,-1-1-5,2-2-1,0-3-21,2-5-5,3 0-5,2-2 27,-3 0 7,0 3 9,0-2 3,-1 3 5,-1-2 0,2 0 1,1-1-1,1 0 1,0-2-1,2-2-14,0 0 9,0 0 0,0 0 6,0 0 14,0 0 10,4 0-12,5-6-1,4 0-10,2 1 1,3-1-1,2 2-1,2 1 0,1 2-6,-1 1 6,0 0-1,-2 0 1,-2 0 0,0 0 0,0 0 0,0 0 1,3 0 0,0 0 0,3 0 5,2 0 10,-1 0 2,2 0-2,-1 0 6,-2 0-7,-4 0-6,-2 0 7,-4 0-8,-3 0 5,-1 0 15,-5 0-10,-2 0-2,0 0-5,-3 0-2,1 0 0,-1 0 3,0 0 13,0 0 2,0 0-4,0 0-23,-7 0-3,-2 0-116,-2-7-517</inkml:trace>
        </inkml:traceGroup>
      </inkml:traceGroup>
    </inkml:traceGroup>
    <inkml:traceGroup>
      <inkml:annotationXML>
        <emma:emma xmlns:emma="http://www.w3.org/2003/04/emma" version="1.0">
          <emma:interpretation id="{4EBA43DD-0774-4DC0-899F-580EFD1C7B91}" emma:medium="tactile" emma:mode="ink">
            <msink:context xmlns:msink="http://schemas.microsoft.com/ink/2010/main" type="paragraph" rotatedBoundingBox="18296,11942 17535,15354 16532,15131 17293,11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9FDA17-A2AF-4C7B-93B9-3F1547B02E88}" emma:medium="tactile" emma:mode="ink">
              <msink:context xmlns:msink="http://schemas.microsoft.com/ink/2010/main" type="line" rotatedBoundingBox="18296,11942 17535,15354 16532,15131 17293,11718"/>
            </emma:interpretation>
          </emma:emma>
        </inkml:annotationXML>
        <inkml:traceGroup>
          <inkml:annotationXML>
            <emma:emma xmlns:emma="http://www.w3.org/2003/04/emma" version="1.0">
              <emma:interpretation id="{0FEA7091-C7F0-41E8-8F5C-9D132126746A}" emma:medium="tactile" emma:mode="ink">
                <msink:context xmlns:msink="http://schemas.microsoft.com/ink/2010/main" type="inkWord" rotatedBoundingBox="18003,11877 17866,12488 17377,12379 17514,11768"/>
              </emma:interpretation>
              <emma:one-of disjunction-type="recognition" id="oneOf2">
                <emma:interpretation id="interp10" emma:lang="sl-SI" emma:confidence="0">
                  <emma:literal>p</emma:literal>
                </emma:interpretation>
                <emma:interpretation id="interp11" emma:lang="sl-SI" emma:confidence="0">
                  <emma:literal>D</emma:literal>
                </emma:interpretation>
                <emma:interpretation id="interp12" emma:lang="sl-SI" emma:confidence="0">
                  <emma:literal>.</emma:literal>
                </emma:interpretation>
                <emma:interpretation id="interp13" emma:lang="sl-SI" emma:confidence="0">
                  <emma:literal>A</emma:literal>
                </emma:interpretation>
                <emma:interpretation id="interp14" emma:lang="sl-SI" emma:confidence="0">
                  <emma:literal>°</emma:literal>
                </emma:interpretation>
              </emma:one-of>
            </emma:emma>
          </inkml:annotationXML>
          <inkml:trace contextRef="#ctx0" brushRef="#br0" timeOffset="-35312.6821">15899-181 492,'0'0'49,"0"0"-39,0 0-9,0 0 0,0 0 16,0 0 93,11 0 47,-11 0-28,2 0-60,-2 0-17,0 0-1,0 0 63,0 0 12,0 0 24,0 0-35,0 0-25,0 0-15,0 0-39,0 0-10,0 0 14,0 0 8,0 0 1,0 0 0,0 0-13,0 0-5,0 0 7,0 0-6,0 0-4,0 0 6,0 0 17,0 0-17,0 0-12,0 0-12,-2 0 5,0 0 6,-1 0 1,0 0 0,0 0 5,2 0 4,-3 2-2,2-2-6,0 0-8,-1 0-4,-1 0-2,-2 0-8,1 0 0,-3 0-1,1 0 1,0 0-1,-2 0-5,0 0 3,-2 0-4,0 6 5,0 1 0,0 0-5,1 1 5,0-1-5,3 2-8,-3 1-5,3 1 12,2 1-8,-2 1 3,3 0 3,1 1-3,0 1 0,3 0-7,0-2 6,0 1-4,8-3 7,5 1-2,1-1 12,3-2 0,2 2 1,2-2 1,0 0-1,3-2-1,0 0 0,-2 0 0,-1-2 1,1 2 0,-2-1 1,-2 1-1,0-1 0,-1 2-1,-2 1 0,-1 2 2,0 1-2,0-1 0,-4 2 1,1 0 1,-1-2-1,-3 4 5,1-1-4,-2 0-1,2 1 7,-5 0-2,1 0 0,-4-3-4,0 0 5,0-1 1,0-1-2,0 0 0,-1 0-5,-5 2 8,-2-1-8,1 0 0,0 0-1,-4-2-1,-2 1 0,-1-2-10,-4 0 2,-3-3 3,0 1 6,-3-5 0,-2-1 1,1 0-1,-1 0 1,3-5 0,1-5-1,3-1 1,1-1 0,3-1-1,1 2 1,1-1 5,5 1 4,-2 1 2,5-2-6,2 3 1,0-1-5,3 1 5,0 1-1,0 4-6,0 0 0,0 2-1,0-1-10,10-2 11,1 0-2,4-1 1,2-4 1,4 0-1,0 0 1,1-2 0,3 3-1,1-3 1,-3 2 0,1 1 0,-2 1 0,-2-2 0,-2 2 0,-1-1 0,-1 1 0,-1 0 1,-3 1-1,-1 1 1,0-2-1,-2 1 0,1-1 2,-3-2 5,0 0 1,-2 0 4,1 1-6,-1-3-6,1-1 8,-1-2-1,-2 2-6,1-2 10,-2 1-1,-2 0 4,0 1-2,0 0 5,-2 0 3,-9 0 1,-3-2 3,-2 1-7,-1-1-8,-1 1-9,0 3-1,2 3-9,-1 3-5,-2 5-24,-4 0-89,-14 18-130,3 3-97,5-1-632</inkml:trace>
        </inkml:traceGroup>
        <inkml:traceGroup>
          <inkml:annotationXML>
            <emma:emma xmlns:emma="http://www.w3.org/2003/04/emma" version="1.0">
              <emma:interpretation id="{7F7D3E1E-D859-4E77-99BF-A06CC4B9EB15}" emma:medium="tactile" emma:mode="ink">
                <msink:context xmlns:msink="http://schemas.microsoft.com/ink/2010/main" type="inkWord" rotatedBoundingBox="16510,15118 17054,12839 18050,13076 17506,15355"/>
              </emma:interpretation>
              <emma:one-of disjunction-type="recognition" id="oneOf3">
                <emma:interpretation id="interp15" emma:lang="sl-SI" emma:confidence="0">
                  <emma:literal>no</emma:literal>
                </emma:interpretation>
                <emma:interpretation id="interp16" emma:lang="sl-SI" emma:confidence="0">
                  <emma:literal>vemo</emma:literal>
                </emma:interpretation>
                <emma:interpretation id="interp17" emma:lang="sl-SI" emma:confidence="0">
                  <emma:literal>verno</emma:literal>
                </emma:interpretation>
                <emma:interpretation id="interp18" emma:lang="sl-SI" emma:confidence="0">
                  <emma:literal>vezno</emma:literal>
                </emma:interpretation>
                <emma:interpretation id="interp19" emma:lang="sl-SI" emma:confidence="0">
                  <emma:literal>eno</emma:literal>
                </emma:interpretation>
              </emma:one-of>
            </emma:emma>
          </inkml:annotationXML>
          <inkml:trace contextRef="#ctx0" brushRef="#br0" timeOffset="12006.2649">15307 1063 1024,'0'0'235,"0"0"-160,0 0 6,0 0-52,0 0 66,0 0 29,-7-6 14,6 6-15,1 0-36,0 0 5,0-1 11,0 1-14,0-2-23,0-2-20,0 0-11,0-2-18,8-2-9,6-1-7,3-3 0,1-1 0,0 3-1,3 0 0,-5 2-1,0 4 1,-2 0 0,-2 3-6,-4 1 5,-4 0-11,0 2-4,-2 13 5,-2 5 10,0 5 1,0 2 1,-6 6-1,-8 1 2,-4 4 4,-4 1-5,-2 3 0,-3-1-1,-2 0 6,0-2-6,-2-1 0,2-2 0,2-6 0,3-1 1,3-7-1,6-5 1,4-4 0,5-8 0,2-2-1,3-1 2,1-2 6,0 0-8,0 2-5,0 0-4,8 6 9,9-2 1,5 1 0,5-1 11,2-1-11,4-4 6,0-1-7,2 0-53,2-1-158,-6-10-184,-7-2-819</inkml:trace>
          <inkml:trace contextRef="#ctx0" brushRef="#br0" timeOffset="12921.196">15856 1106 1392,'0'0'226,"0"0"-15,0 0-132,0 0-47,0 0-1,0 0-8,0 0 4,43-46-6,-26 40 23,1-1-16,0 0 5,2 3-4,0 0 11,0 3-21,0 1-11,-3 0-1,-2 0-1,-4 0-6,-1 5 0,-4 5 0,-5 3-6,-1 3 6,0 5 1,-7 2 0,-11 5 9,-4 1-9,-4 3 4,1-1-5,1-1 0,2-7 0,6-2 2,3-7-1,6-7 0,5-3 5,2-4-6,0 0-1,0 0 0,7 0-23,6-6 0,1 0 8,3 1 7,1 2 9,0 1-1,4 2 0,1 0-1,-2 0-4,1 7-1,-2 1 0,-2 3 5,-3-1 1,-2 1 1,-2 3 0,-4-1 1,0 1 0,-2 3 5,-2 1-6,1 0 2,-4 2 6,0 1-7,0 0 7,0 2-7,-12-5 8,-5 2-2,-2 0 1,-9-2-1,-6-2-6,-5-1 11,-6-4-6,-2-4-6,-20-7-97,10 0-231,9-11-753</inkml:trace>
          <inkml:trace contextRef="#ctx0" brushRef="#br0" timeOffset="26203.5981">15494 1768 506,'0'0'564,"0"0"-350,0 0 31,0 0-86,0 0 0,0 0-8,0 0 5,-5-8-55,5 6-31,0 2-17,0 0-7,0 0-7,0-1-6,0 0-11,0-3-10,0-2 0,10-3-6,6-1-6,0-3 1,5-2-1,-3 3 2,0-2-1,-4 1 2,1 2-2,-5 1 1,0 2-1,-5 1 0,-1 2 1,-2 4-2,-2 1-9,0 0 8,0 0-11,0 0-5,0 0 1,0 5 0,0 6 14,1 5 2,3 4 0,-2 1 0,1 2 1,-2 4 0,-1-1-1,0 0 1,0 0-1,0-1 1,0-5 0,-1-3-1,-8-7-62,4-7-293,-4-3-764</inkml:trace>
          <inkml:trace contextRef="#ctx0" brushRef="#br0" timeOffset="28027.0983">15462 2534 1179,'0'0'191,"0"0"-113,0 0-46,0 0-7,0 0 64,0 0 7,0 0 7,0-8-15,0 5 0,0-1 13,-4 2-29,-3-4-10,0 0 12,0-3 22,-1 0-30,-1-1-28,0-2-20,-1 1-9,-1 1-9,1 2 0,-1 3 0,1 2 0,-1 2 1,0 1-1,-1 0 0,0 0-1,1 0 1,2 1-1,0 5-6,-3 4-3,4 3-2,-5 4 12,2 2-1,-2 3 0,1 0 0,1 3 1,-2 0 0,2-2-1,1 0 1,2-2-1,2 2 1,1 0 0,1 6 0,1 0 6,-1 1-6,2 1-1,2-2 1,0-4 0,0-1 0,0-3 0,0-3-5,0 0 5,0-4 2,2 3-1,2 1 0,1 0 0,-2 2-1,1 1 1,2 0-1,-3-1 1,1-1 0,0-2-1,2-3 0,1 0 1,0-3-2,0 1 2,0-1-1,2-1 0,0 0 1,2-1-1,2 1 1,-1-5 0,3-1 0,0-4 0,1 0 4,1 0-5,1-9-1,2-3 0,-2-3 1,-1 0 0,-1 0 5,-3-1-4,1-2-1,-1-2-1,-1-2 1,-1 2 2,0-5-2,-1 2-7,-1 0 6,-4 0 1,-1 2-6,-1 1-3,0 1 9,-3 0 0,0 3 1,1 1-1,-1 1 1,2 2 4,-2 1-5,1-1 0,3-1 1,-2-1-1,2-3 0,-3 2 0,2 0 1,-2 1-1,-1 0 1,2 1-1,-2 0 0,0 0 1,0-1 0,0 0 10,0-4-4,0 0-6,0-1 6,-3-1-1,-5 2 2,2 1 1,-1 5 0,2 3 1,-2 3-10,0 4-2,-3 2-20,0 0-90,-7 4-98,1 9-306,3-2-654</inkml:trace>
        </inkml:traceGroup>
      </inkml:traceGroup>
    </inkml:traceGroup>
    <inkml:traceGroup>
      <inkml:annotationXML>
        <emma:emma xmlns:emma="http://www.w3.org/2003/04/emma" version="1.0">
          <emma:interpretation id="{3AE13843-9B78-4C5D-86B1-FA21898B0332}" emma:medium="tactile" emma:mode="ink">
            <msink:context xmlns:msink="http://schemas.microsoft.com/ink/2010/main" type="paragraph" rotatedBoundingBox="17311,12093 16211,16314 15015,16002 16115,11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EB8F71-3B8A-4AF2-985C-38C2EB5EEAD1}" emma:medium="tactile" emma:mode="ink">
              <msink:context xmlns:msink="http://schemas.microsoft.com/ink/2010/main" type="line" rotatedBoundingBox="17311,12093 16211,16314 15015,16002 16115,11781"/>
            </emma:interpretation>
          </emma:emma>
        </inkml:annotationXML>
        <inkml:traceGroup>
          <inkml:annotationXML>
            <emma:emma xmlns:emma="http://www.w3.org/2003/04/emma" version="1.0">
              <emma:interpretation id="{33F4E0C0-E599-428D-9553-39DA002F6800}" emma:medium="tactile" emma:mode="ink">
                <msink:context xmlns:msink="http://schemas.microsoft.com/ink/2010/main" type="inkWord" rotatedBoundingBox="17276,12084 17081,12832 16179,12597 16374,11849"/>
              </emma:interpretation>
              <emma:one-of disjunction-type="recognition" id="oneOf4">
                <emma:interpretation id="interp20" emma:lang="sl-SI" emma:confidence="0">
                  <emma:literal>Z</emma:literal>
                </emma:interpretation>
                <emma:interpretation id="interp21" emma:lang="sl-SI" emma:confidence="0">
                  <emma:literal>ž</emma:literal>
                </emma:interpretation>
                <emma:interpretation id="interp22" emma:lang="sl-SI" emma:confidence="0">
                  <emma:literal>z</emma:literal>
                </emma:interpretation>
                <emma:interpretation id="interp23" emma:lang="sl-SI" emma:confidence="0">
                  <emma:literal>i</emma:literal>
                </emma:interpretation>
                <emma:interpretation id="interp24" emma:lang="sl-SI" emma:confidence="0">
                  <emma:literal>K</emma:literal>
                </emma:interpretation>
              </emma:one-of>
            </emma:emma>
          </inkml:annotationXML>
          <inkml:trace contextRef="#ctx0" brushRef="#br0" timeOffset="-28555.3409">14602-35 902,'0'0'518,"0"0"-377,0 0-35,0 0-30,0 0 76,0 0 40,0 0 8,0 0-99,0 0-55,0 0-31,-1 5-15,-5 6 1,-1 7 0,-3 5 1,3 5-2,0 5 1,0 2 0,3 0 0,3 0 1,-1-1-1,2-1-1,-2-4 0,2-3 1,0-2-1,-2-6 0,2-3 1,0-4-1,-1-4 0,1-4 0,0-1 1,0-2 0,0 0 11,0 0 5,0 0-1,0 0 2,0 0 6,0 0-8,0 0-7,0 0-8,1 0-1,-1 0-1,0 0-7,0 0 2,2 0-7,-2 0 7,0 0-1,0 0 6,0 0 1,0 0 0,0 0 0,0 0 1,0 0 5,0 0-5,0 0 5,0 0-5,0 0 6,0 0-6,0 0-1,2 0-1,4 0 1,1 0-1,5 0 1,3 0-2,1 0 2,2 0 0,5 0 0,0 0 8,1 0-6,1 0 4,0 0-6,-2 0 1,-4 0 6,0 0-7,-3 0 0,-5 0 1,-4 0-1,-3 0 1,-2 0 0,-1-2 0,-1 0 7,0-1-8,3-10-19,0 2-89,0-4-606</inkml:trace>
          <inkml:trace contextRef="#ctx0" brushRef="#br0" timeOffset="-27902.5014">14790 242 1098,'0'0'244,"0"0"-78,0 0-85,0 0-6,0 0 30,0 0 7,0 0-19,0 2-49,0-2-21,0 1-13,0 2-9,-1 1-1,-3 3 0,2 1-1,-2 3 1,-1 6 2,2 2-1,-3 7 24,1 6 9,-1 5 19,2 5 18,3 1-20,-1 3-2,2-3-7,0-3-17,0-8-13,0-9-12,7-11 0,7-12-151,1-7-339,-2-17-490</inkml:trace>
          <inkml:trace contextRef="#ctx0" brushRef="#br0" timeOffset="-25566.5904">15049-12 1043,'0'0'163,"0"0"-37,0 0-66,0 0 27,0 0 16,0 0 3,0 0-14,-18 0 8,16 0 17,0 0-3,2 0 22,0 0-46,0 0-45,0 0-23,0 0-15,0 0-7,8 0-17,4 0-8,4 0 17,6 5 8,3 3 6,3-2-4,-1 1-1,1-2 10,-5-3-1,-3-1 5,-7-1 3,-8 0 8,-2 0 21,-3 0 22,0 0-12,0 0-8,0 0-9,0 0-23,0 0-16,0 0-1,0 0 0,0 0-14,0 0-12,0 3-16,0 4-1,-4 2 8,2 3 29,-2 7 6,0 0 1,1 5 0,-1 6 0,1 3 0,-1 5-1,2 1 1,0 1-1,0-3 1,1-2 8,-2-3-7,2-1-1,-1-3 5,-2-2-5,1-1 0,-1-1 7,0-5-7,4-3-1,0-2-1,0-6-65,0-5-118,10-3-209,1-3-187,-2-9-485</inkml:trace>
          <inkml:trace contextRef="#ctx0" brushRef="#br0" timeOffset="-25272.8564">15085 355 1348,'0'0'176,"0"0"-29,0 0-103,0 0 34,0 0 9,0 0-27,0 0-38,77 5 86,-34 0 38,5-3-50,1-1-53,-3-1-24,-9 0-13,-3 0-6,-12-1-135,-10-6-351</inkml:trace>
        </inkml:traceGroup>
        <inkml:traceGroup>
          <inkml:annotationXML>
            <emma:emma xmlns:emma="http://www.w3.org/2003/04/emma" version="1.0">
              <emma:interpretation id="{F9E3A88E-E9B5-44F8-B66F-067B10206EB8}" emma:medium="tactile" emma:mode="ink">
                <msink:context xmlns:msink="http://schemas.microsoft.com/ink/2010/main" type="inkWord" rotatedBoundingBox="15551,15605 15420,16108 15015,16002 15146,15499"/>
              </emma:interpretation>
              <emma:one-of disjunction-type="recognition" id="oneOf5">
                <emma:interpretation id="interp25" emma:lang="sl-SI" emma:confidence="0">
                  <emma:literal>je</emma:literal>
                </emma:interpretation>
                <emma:interpretation id="interp26" emma:lang="sl-SI" emma:confidence="0">
                  <emma:literal>o</emma:literal>
                </emma:interpretation>
                <emma:interpretation id="interp27" emma:lang="sl-SI" emma:confidence="0">
                  <emma:literal>org</emma:literal>
                </emma:interpretation>
                <emma:interpretation id="interp28" emma:lang="sl-SI" emma:confidence="0">
                  <emma:literal>Tie</emma:literal>
                </emma:interpretation>
                <emma:interpretation id="interp29" emma:lang="sl-SI" emma:confidence="0">
                  <emma:literal>org.</emma:literal>
                </emma:interpretation>
              </emma:one-of>
            </emma:emma>
          </inkml:annotationXML>
          <inkml:trace contextRef="#ctx0" brushRef="#br0" timeOffset="33960.9787">13605 3562 1088,'0'0'558,"0"0"-423,0 0 22,0 0-109,0 0-48,0 0-31,0 0 31,-4 55 39,2-7 44,1 7-27,-2 3-25,2 3-15,-1-3-7,2-2-9,0-3 0,2-8-45,13-10-244,1-17-655</inkml:trace>
          <inkml:trace contextRef="#ctx0" brushRef="#br0" timeOffset="33712.2161">13321 3785 1167,'0'0'217,"0"0"-55,0 0-46,0 0 15,0 0-2,0 0-9,0 0-26,112-20-20,-67 20-9,4-2-16,0 2 0,-3 0-21,-5-2-13,-4 2-15,-11-1 0,-5 1 0,-8 0-98,-12-2-137,-1 1-163,0-6-324</inkml:trace>
          <inkml:trace contextRef="#ctx0" brushRef="#br0" timeOffset="29935.0069">14635 1700 1038,'0'0'152,"0"0"-112,0 0-22,0 0 15,0 0 111,0 0 40,0 0-73,-7 0-10,7 0-27,0 0-18,0 0-15,0 0-13,0 0-11,0-3 8,9-6-3,4 1-13,-1-1-7,3 1-1,-2 0 1,-2 1-1,0 0 6,-2 0-7,0 1 1,-3 3 0,-5-1 5,1 3-5,-2 1 0,0 0 5,0 0-6,0 5-23,0 8 14,0 6 9,0 4 1,0 4 10,0 2 4,0 1-6,-6-1 3,3-1-11,3-3-1,0-6-69,0-12-484</inkml:trace>
          <inkml:trace contextRef="#ctx0" brushRef="#br0" timeOffset="31609.0244">14395 2517 1118,'0'0'308,"0"0"-124,0 0-75,0 0 0,0 0 2,0 0 32,0 0-39,0-2-45,0 2-25,0 0-17,0 0-17,0 2-7,-5 12 0,-2 8 6,1 3 1,-1 7 0,3 2 0,2 1 0,0 2 0,2-4 0,0-5 0,0-5-1,0-9-8,0-6 2,4-4-5,0-4 3,2 0 3,1-1 6,1-14 0,7-2 0,-1-1 0,6-1-7,1-2-13,3 5-14,-1 3 13,1 3 14,-3 2-1,0 6 7,-3 2 1,-5 0-6,-1 0-1,-3 5 6,0 7 1,0 3 1,-1 2 12,1 5-5,0 0-1,-2 1 0,0 0-1,-1 0-5,-5-2 7,-1 3-2,0-1 1,0-1-6,0 4 6,-3-3-5,-6 0-1,-2 0 5,1-4 1,-5-1 9,-4-1-1,-3-6 0,-3-3 6,-6-4 21,-4-4 21,-1 0-23,1-7-26,7-6-14,10-4-70,14-6-73,4 4-142,0 1-363</inkml:trace>
          <inkml:trace contextRef="#ctx0" brushRef="#br0" timeOffset="32031.0086">14526 2565 1215,'0'0'137,"0"0"-137,0 0-3,0 0 3,0 0 50,0 0 81,0 0-35,16-54-29,-1 54 19,6 0 14,9 0-8,6 0-13,10 0-8,3 0 4,2-4-35,-3-7-18,-9 2-22,-4-4-34,-13 3-134,-11 1-435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53:21.3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0C75C7-F99D-4DF0-B907-4C56AFAC9EBF}" emma:medium="tactile" emma:mode="ink">
          <msink:context xmlns:msink="http://schemas.microsoft.com/ink/2010/main" type="writingRegion" rotatedBoundingBox="898,11650 3523,11332 3661,12466 1036,12785"/>
        </emma:interpretation>
      </emma:emma>
    </inkml:annotationXML>
    <inkml:traceGroup>
      <inkml:annotationXML>
        <emma:emma xmlns:emma="http://www.w3.org/2003/04/emma" version="1.0">
          <emma:interpretation id="{0E5086EA-C05A-402C-95FD-A35120F16F78}" emma:medium="tactile" emma:mode="ink">
            <msink:context xmlns:msink="http://schemas.microsoft.com/ink/2010/main" type="paragraph" rotatedBoundingBox="898,11650 3523,11332 3661,12466 1036,12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FA5790-2224-4DC9-9352-76DB1FAF1005}" emma:medium="tactile" emma:mode="ink">
              <msink:context xmlns:msink="http://schemas.microsoft.com/ink/2010/main" type="line" rotatedBoundingBox="898,11650 3523,11332 3661,12466 1036,12785"/>
            </emma:interpretation>
          </emma:emma>
        </inkml:annotationXML>
        <inkml:traceGroup>
          <inkml:annotationXML>
            <emma:emma xmlns:emma="http://www.w3.org/2003/04/emma" version="1.0">
              <emma:interpretation id="{4FD41F5C-B398-4566-8F92-ED1CF402FFF3}" emma:medium="tactile" emma:mode="ink">
                <msink:context xmlns:msink="http://schemas.microsoft.com/ink/2010/main" type="inkWord" rotatedBoundingBox="898,11650 3523,11332 3661,12466 1036,12785"/>
              </emma:interpretation>
              <emma:one-of disjunction-type="recognition" id="oneOf0">
                <emma:interpretation id="interp0" emma:lang="sl-SI" emma:confidence="0">
                  <emma:literal>Fait</emma:literal>
                </emma:interpretation>
                <emma:interpretation id="interp1" emma:lang="sl-SI" emma:confidence="0">
                  <emma:literal>-4 ji,</emma:literal>
                </emma:interpretation>
                <emma:interpretation id="interp2" emma:lang="sl-SI" emma:confidence="0">
                  <emma:literal>-4 min</emma:literal>
                </emma:interpretation>
                <emma:interpretation id="interp3" emma:lang="sl-SI" emma:confidence="0">
                  <emma:literal>*4 min</emma:literal>
                </emma:interpretation>
                <emma:interpretation id="interp4" emma:lang="sl-SI" emma:confidence="0">
                  <emma:literal>-4 ti</emma:literal>
                </emma:interpretation>
              </emma:one-of>
            </emma:emma>
          </inkml:annotationXML>
          <inkml:trace contextRef="#ctx0" brushRef="#br0">-13510 4167 52,'0'0'159,"0"0"-25,0 0 19,0 0-51,0 0 37,0 0-21,-7 2-37,7-2-14,-3 0-34,3 0-16,0 0 11,0 0 31,0 0 24,0 0-4,-1 0 14,1 0-9,0 0-13,0 0-11,0 0-31,0-2-4,0 0 3,0 1 20,0 1-13,0 0 4,0 0 4,0 0-4,0 0-5,0-2-5,0 2 2,0 0-6,0 0 11,0 0 0,0-1-4,0 1-4,0 0-12,0 0 1,0 0 0,0 0-6,0 0 2,0 0-1,0 0-11,0 0-1,0 0-6,0 0 5,0 6-8,0 10 7,0 1 0,0 3 2,0-1-2,0 1 2,1-2 0,2-2-1,-2-3 1,-1-3 1,2-3-1,-2-2 0,0-2 0,0-1 1,0-2-1,0 1-2,0-1 2,1 0-1,-1 0-7,0 0 7,0 0 1,3 0-1,0 0-9,1 2 9,6-1 0,-2 1 0,3-2 1,0 2 0,-2-2-1,2 0 1,0 0 8,0 0-7,-1 0 8,4 0 0,0 0 2,3-2-10,1-1 9,3 0-10,1 1 5,-2-1-5,1 1 0,-2 2 0,-2-1 0,1-1 0,0 0 0,-1 0 0,4-1 6,0 2-6,0-3 0,1 3-1,2 1 1,1-2 0,3 2-1,-1 0 1,1 0 1,-2 0 5,-2 0-6,4 0 0,-3 0 0,3 0 6,-3 0-6,3 0-1,-7 0-1,7 0 2,-7 0 0,3 0 0,-1 0 0,4 0 0,-1 0 1,4 0 0,0 0-1,0 0 6,-1 0-5,2 0 0,-2 0 5,-4 0-5,-1 0 0,0 0 0,-2 0 0,2 0 5,-3-3 7,1 1-7,2-1 0,1 1-5,0 0 7,-1 1-7,1 1 0,-3-2 0,1 2 0,-4-2 2,-2 1 4,3 1-5,-4-3-1,-2 3 7,2-2-7,-2 0 5,1 1 3,-1 1-8,3-2 17,1 1-17,0-1 0,2 0 7,0 2-7,0-2 0,4 2 0,-2 0-1,2 0 6,-2 0-6,1-2 1,-1 0-1,-1 0 1,1-1 0,-2 0 0,1 2 0,-2 0 0,-1 1 7,-1-2-8,-3 2 0,1-1 0,-2 1 5,0-2-5,-1 2-2,1 0 1,-2 0 1,3 0 1,-3 0 0,2 0-2,-1 0 0,2 0 0,-4 0-1,4 0 2,-4 0-1,-1 0 1,0 0 0,5 0 2,-6 0-2,3 0 0,-2 0 0,-5 0-1,3 0 1,-7 0 0,4 0 0,-4 0 0,2 0-1,-2 0 1,0 0 1,0 0 0,0 0 6,0 0-6,1 0 0,-1 0 0,0 0 0,0 0 0,0-2 8,3-1-8,-3-2-1,1-3 4,1-1-2,0 0 2,0-1-4,-1 4 0,-1-1 0,0 0 1,0 2-1,0 1 0,0-2 0,0 2 0,3-3 1,-3 2-1,0-2 0,0 1-1,1 0 0,-1 1 1,0 2-1,2 0 1,-2 2 0,0 1 0,0 0 0,0 0-1,0 0-5,0 0 5,0 0-23,0 0 2,0 0 7,0 0-13,0 0-43,0 0-88,-14 10-150,-3 3-193,-3 0-339</inkml:trace>
          <inkml:trace contextRef="#ctx0" brushRef="#br0" timeOffset="97146.2062">-12405 4454 1156,'0'0'189,"0"0"-106,0 0-60,0 0 34,0 0 7,0 0-12,0 0-33,0 85-6,0-56-5,0 4-6,0 2 4,0 1 9,0 0 8,0 1 1,0 0-10,0-5-4,0-4-9,0-5 0,0-8-1,0-5 1,0-4-1,0-4 1,0 0 0,1-1 0,2 1-1,-2 0 1,3-1 5,2 1 3,1-2 1,4 0 5,2 0 4,2 0 1,2 0-1,7-5-4,-2 0-6,2 3-2,-1 2-7,-3 0 0,4 0 0,-5 0-10,2 0-62,-7-3-165,-4-4-593</inkml:trace>
          <inkml:trace contextRef="#ctx0" brushRef="#br0" timeOffset="97494.8108">-12200 4666 1075,'0'0'241,"0"0"-183,0 0-45,0 0-12,0 0 15,0 0 26,0 0 19,0 86-10,0-56-3,0 3-16,3 6 3,-3-3 16,0 1-13,0 0-23,0-5-9,0-2-6,0-6 1,0-1 1,0-6-1,0-3-1,5-6-46,1-8-169,-2 0-281</inkml:trace>
          <inkml:trace contextRef="#ctx0" brushRef="#br0" timeOffset="98272.3534">-11802 4749 806,'0'0'201,"0"0"-56,0 0-18,0 0 76,0 0-15,0 0-87,0 0-53,-17 13-9,17-13-1,0 0 6,0 0 22,4-8 24,3-7-36,6-4-24,1-7-16,4-1-8,3-6-6,-1 0-30,2 0-24,-4 4 4,-4 4-4,-1 8 23,-5 7 31,-5 3 12,-3 6 8,1 1 2,-1 0-13,0 0-1,0 0-7,0 0-1,0 0-10,0 1 1,0 10 8,0 4 1,0 3 1,0 3 0,0 4-1,0 2 1,0 0 0,0 4 14,0 2-2,0-1-5,3 0 2,-3-1-3,3-1-5,1-1 4,0 2 17,3-1-1,0 1-11,0 0-1,0-3-4,-3-4-5,0-2-1,-4-2 0,0-8-190,0-5-522</inkml:trace>
          <inkml:trace contextRef="#ctx0" brushRef="#br0" timeOffset="96028.5922">-13021 4565 798,'0'0'32,"0"0"-32,0 0-65,0 0 65,0 0 62,0-8 32,-3 6-23,3 2-11,0 0 1,0 0 26,0 0 30,0 0 28,0 0-17,0-2-10,0 2-23,0 0-10,0-2 2,0 2 5,0 0 5,0 0-22,0 0-28,0 0-10,0 0-11,0 0-7,0 0-6,0 0-2,0 0 5,0 0-3,0 0-12,0 0 5,0 0-6,0 0-7,-4 0-1,4 12 7,-3 3 1,-3 5 0,-2 3 0,4 3 0,-4 4-1,1-1 0,1 2-11,3-1 3,-1 0-7,4-4-8,0-3-1,0-2 6,0-2 10,0-2 8,0-1 1,0-3-2,0-1 1,0-2-5,0-2 6,0-3-2,0-3 2,0-1-6,4-1 5,-4 0 0,3 0-10,1 0 10,2 0-1,2 0 2,5-3-1,2-2 1,5-3 1,-1 1 0,5 0-1,2-1 1,1 1-1,2-1 0,1 4 1,-3-1-1,0 2 0,-3 3-1,-2 0 0,-4 0-15,-5 0-37,-6 0-159,-3 0-152,-4 0-486</inkml:trace>
          <inkml:trace contextRef="#ctx0" brushRef="#br0" timeOffset="96495.774">-12753 4660 1035,'0'0'151,"0"0"16,0 0-3,0 0-18,0 0-71,0 0-32,0 0-29,0 10-5,0 6-3,0 7 3,0 7-2,0 5 12,0 2 19,0 7 3,0 1-3,0 2 9,0-2-13,0-3-20,0-6-5,0-6-3,0-6-5,0-9-1,0-12-88,0-3-150,0 0-301</inkml:trace>
          <inkml:trace contextRef="#ctx0" brushRef="#br0" timeOffset="100150.76">-13837 4980 751,'0'0'214,"0"0"-37,0 0-33,0 0 36,0 0-33,0 0-36,0 0-19,-1 0-12,1 0-14,0 0-32,0 0-22,4 0-11,7 0 13,7 0 19,2 1 8,2 2-11,3 1-8,2 0-3,2-2-4,1 4-5,0-2-3,0 3 1,-1-1 6,0 0 10,-5-2-3,0 2-11,-9-5-4,-1-1-6,-14 0-8,0 0-197,-8-3-663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10:01:13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1FB504-AD0F-4246-9E80-FA8485849FB5}" emma:medium="tactile" emma:mode="ink">
          <msink:context xmlns:msink="http://schemas.microsoft.com/ink/2010/main" type="inkDrawing" rotatedBoundingBox="15965,13863 21218,14081 21214,14159 15962,13941" shapeName="Other"/>
        </emma:interpretation>
      </emma:emma>
    </inkml:annotationXML>
    <inkml:trace contextRef="#ctx0" brushRef="#br0">-3 19 1305,'0'0'298,"0"0"-135,0 0-106,0 0-39,0 0 12,0 0 23,0 0 48,-15-8 6,15 8-28,0 0-28,0 0-34,0 0-17,0 0-11,0 0-2,11 0 11,7 0 1,6 0 1,5 0 1,6 0 0,3 0 0,4 0 0,4 0 0,0 0 5,2 0-6,-1 0 0,2 0 1,-2 0 0,3 0 14,-1 0-14,4 0 1,2 0-1,1 0 2,1 0-2,-1 0 0,0 0 0,0 0 6,-6 0-7,-1 0 0,-2 0 2,-1 4 7,-1 1-8,1 0 5,-1 0-5,1 1 0,0-4 0,-1 3 0,-1 0 0,0 0 1,-1 2 13,5-2 6,3-1-4,1-2 0,5 0-8,-2-2-8,1 0 9,1 0-1,0 0 12,3 0 0,3 2-6,2 0-3,1 3-5,1 1 0,0 2-1,0-1-5,3 2 0,1-1 0,0 1 5,1-1-5,0-2-1,1 1 0,-2 0 1,-1-1 0,1-1 0,-2 0 0,-2-2-1,-2 0 1,1-3 0,-1 0 0,3 0-1,0 0 1,2 0-1,1 0 1,-2 0 0,-1 0 0,-1 0-1,-4 0 1,0 0-1,-3 0 0,0 0 1,0 0-1,4 0 0,-1 0-1,4 0 1,1 0 0,1 0 0,2 0 0,-1 0 0,-2 0 19,2 0 2,-4 0-5,-5 0-1,-2 0-7,-5 0-1,-5 0-4,-5 0-2,-8 2 7,-7 0-7,-8-1-1,-8-1 0,-13 0-59,0 0-134,-16-1-387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10:01:36.3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F9355E-E4C4-438B-A84C-E0A6CD596C0F}" emma:medium="tactile" emma:mode="ink">
          <msink:context xmlns:msink="http://schemas.microsoft.com/ink/2010/main" type="inkDrawing" rotatedBoundingBox="15079,16592 21953,16417 21957,16556 15082,16731" semanticType="underline" shapeName="Other">
            <msink:sourceLink direction="with" ref="{638A8217-97A0-4E74-A725-54BD1DD9A6DA}"/>
          </msink:context>
        </emma:interpretation>
      </emma:emma>
    </inkml:annotationXML>
    <inkml:trace contextRef="#ctx0" brushRef="#br0">0 286 1470,'0'0'0,"0"0"-64,0 0-21,0 0 85,0 0 24,103-37 94,-71 34-19,0 0-53,3 1-1,3 2 14,2-1-5,4-2 4,5 0-8,9 0-18,6-3 12,5-1 33,5-1 1,1 0-23,4 0-33,1-1-3,0 1-8,-2 2-1,-1-1 3,-4 2 8,-6 0 11,-4 2 13,-6-1 22,-1 2-23,-4-2-25,1 1-11,0-2-1,3 0-5,2-2-1,4 2 0,2 2 1,0 1 8,-1 1 5,1 1 4,-4-2-2,-1 1 5,1-3-6,0 2 2,1-4 3,3 2-9,0 0 0,-2 1 0,0 1-6,-4 0 3,-2 2-2,-1 0-7,-2 0 1,1 0 0,-1 0-1,2 0 1,1 0 0,1 0 0,-1 0 0,-3 0 0,-3 5 9,0 1-4,-5-3-4,1-2 5,2-1 7,1 0-14,4 0 6,1 0 0,2 0-5,3 0 1,-1 0-1,1 0 11,-3 4-10,2-2-1,-2 0 1,-1 2-1,-1-3 0,2 2 5,-2 1-5,2 1-1,-1 0 0,-1 1 0,1-1 0,-2 0 0,0 0 1,-3-4 0,2-1 5,-2 0-4,2 0-2,-2 0 2,6 0-2,0 0 7,2-1-7,0-4 0,-1 0 1,-1 0 0,2-1 0,1-3 0,1 3-1,2-3 1,3-1-1,2-1 0,3-1 0,-1 0 1,2 1-1,-1 0 0,1 4 1,1 0-1,1 1 1,1 2-1,4 1 1,3-1 0,0 3-1,2 1 0,-1 0 1,-5 0-2,-5 0 1,-6 1 0,-8 6 2,-7-1 4,-9 1-6,-10-3 0,-11-1-30,-21-3-116,-4 0-549,-21 0-639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0:30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31661F-B103-4A34-BC52-6C8EF9E80F25}" emma:medium="tactile" emma:mode="ink">
          <msink:context xmlns:msink="http://schemas.microsoft.com/ink/2010/main" type="writingRegion" rotatedBoundingBox="7214,3490 9046,3370 9093,4076 7260,4196">
            <msink:destinationLink direction="with" ref="{7BF19A42-B8A0-49E7-A11A-5F4AF7BD7A3E}"/>
            <msink:destinationLink direction="with" ref="{DD582B3D-AD21-4BE4-89DC-B1E3EFC081CB}"/>
          </msink:context>
        </emma:interpretation>
      </emma:emma>
    </inkml:annotationXML>
    <inkml:traceGroup>
      <inkml:annotationXML>
        <emma:emma xmlns:emma="http://www.w3.org/2003/04/emma" version="1.0">
          <emma:interpretation id="{94ECB023-7016-4749-BCD2-9B07056E4C9D}" emma:medium="tactile" emma:mode="ink">
            <msink:context xmlns:msink="http://schemas.microsoft.com/ink/2010/main" type="paragraph" rotatedBoundingBox="7214,3490 9046,3370 9093,4076 7260,4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98337B-D496-4608-9B07-100B220657D4}" emma:medium="tactile" emma:mode="ink">
              <msink:context xmlns:msink="http://schemas.microsoft.com/ink/2010/main" type="line" rotatedBoundingBox="7214,3490 9046,3370 9093,4076 7260,4196"/>
            </emma:interpretation>
          </emma:emma>
        </inkml:annotationXML>
        <inkml:traceGroup>
          <inkml:annotationXML>
            <emma:emma xmlns:emma="http://www.w3.org/2003/04/emma" version="1.0">
              <emma:interpretation id="{FFC40B2A-6B32-4565-9B55-9F4DA608F895}" emma:medium="tactile" emma:mode="ink">
                <msink:context xmlns:msink="http://schemas.microsoft.com/ink/2010/main" type="inkWord" rotatedBoundingBox="7214,3490 9046,3370 9093,4076 7260,4196"/>
              </emma:interpretation>
              <emma:one-of disjunction-type="recognition" id="oneOf0">
                <emma:interpretation id="interp0" emma:lang="sl-SI" emma:confidence="0">
                  <emma:literal>185</emma:literal>
                </emma:interpretation>
                <emma:interpretation id="interp1" emma:lang="sl-SI" emma:confidence="0">
                  <emma:literal>18 5</emma:literal>
                </emma:interpretation>
                <emma:interpretation id="interp2" emma:lang="sl-SI" emma:confidence="0">
                  <emma:literal>1 85</emma:literal>
                </emma:interpretation>
                <emma:interpretation id="interp3" emma:lang="sl-SI" emma:confidence="0">
                  <emma:literal>155</emma:literal>
                </emma:interpretation>
                <emma:interpretation id="interp4" emma:lang="sl-SI" emma:confidence="0">
                  <emma:literal>»8 5</emma:literal>
                </emma:interpretation>
              </emma:one-of>
            </emma:emma>
          </inkml:annotationXML>
          <inkml:trace contextRef="#ctx0" brushRef="#br0">6229-247 738,'0'0'213,"0"0"-80,0 0-84,0 0-29,0 0 8,0 0 48,2 0 14,-2 0-13,0 0 6,0 0 16,0 0 12,0 0-21,0 0-8,0 0-29,0 0-33,0 0-8,2 0 0,2 0 4,-1 0-7,4-2 1,1-6 1,2 0-3,4-5-2,0-6 1,4-1-7,0-7 8,4-1-7,-1 0 7,0 1-7,-1 1 0,-2 2-1,-3 6 1,-5 5 6,-2 3 2,-2 0 4,-2 2-4,2 1-7,2-4-1,-1 1 1,0 1-1,0-1 0,0 1-1,1 1 0,-5 5 1,1-1-1,-4 4 0,0 0 10,0 0-2,0 0-7,0 0 5,0 0-6,0 0 0,0 0 0,0 0 11,0 0-11,0 0 0,0 0 13,0 0-5,0 0-7,0 0-1,0 3-1,0-2-5,0 2 6,0 2-16,0 4 16,0 2-1,0 2 1,0 2-1,0 1 1,0 2 0,0-1 0,0 1 0,0-1 9,0 4-9,2 0 0,-1 0 0,2 3 0,-3-2-4,3-1 4,0 1 0,-2-3-2,1-1 1,2 0 0,-3-2 1,3 2 0,-1-3-1,0 1 0,0-1 1,-1 0 0,-2 0 0,2-2-9,-2 0 9,0 0-1,0-1 0,0-2-1,0 0 1,0-1 1,0-1 0,0 4-1,0-3-5,0 2 5,0-1-1,-2-4 1,0-1 1,2 0 0,0-4 0,0 2-6,0-2-2,0 1 2,0 0 6,0 0-1,0 0 0,0-2 1,-2 2 0,2-2 0,-5 0-63,-2-6-119,0-11-613</inkml:trace>
          <inkml:trace contextRef="#ctx0" brushRef="#br0" timeOffset="57835.2815">7181-542 489,'0'0'176,"0"0"-23,0 0-56,0 0-12,0 0-11,0 0 1,0 0-14,0 0-22,0 0 1,0 0 18,0 0 2,0 0 5,0 0 6,0 0-5,0 0-8,0 0-20,0 0-6,0 0-6,0-1-4,0-2-9,0 0 3,0 2-15,0-3 6,0 3-7,0-1 1,-3 1 15,0-3-8,0 1-1,-1-1-6,-1-2 14,2 0 4,-3 1 7,-2-2-2,1 0-11,0-2 2,-4-1 2,2 0 2,-2 0-10,0 1-1,3 0 4,-2 2-4,4 2 3,-1 1-5,2 1-5,-2 2 0,0 0 0,-1 1-1,-1 0-1,-2 0-5,1 0 5,0 0 1,1 0-1,0 2 0,-2 3 0,1 2-1,2 0 1,1 0-7,-1 1 7,2 2-8,3 1 1,-4 1 2,7-3 6,-4 1-7,4-1 7,-2 0 0,2-1-10,0 1 9,0-1-7,0 0 8,0 2-6,0-2 5,2 0-9,5 1 2,3-1 1,-2 0-2,3 0 2,0 0 6,-2-1-11,5-1 11,-2 3-7,1-3 7,1 0 1,4 1 0,-1 0-1,1 0 1,-1-5-1,1 4 1,-4-4-9,1 0-4,-2 2-2,-2-1 9,1 2-7,-3 0 6,6 3 5,-2 0 0,1 2 2,-3 0 0,3 2 0,0-1 0,-2 1-1,-3-3 1,1 1-9,-3 0 3,-2 0-3,-1-2 3,2 4 5,-3-1 0,1 4 0,-1-1 1,1 4 0,-3 0 0,2-2 0,-3-1 6,0 0-6,0-3 0,0-2-1,0-1 1,0-1 1,-3 0 5,-2 1-6,-2-1 1,0 0 0,-4 0-1,-2 2 9,3 0-9,-2 0 0,-2 0 0,-3 0 1,3-2 0,-1-1 0,-2-1 0,3-3 0,0-3 12,-1 0-5,1 0-1,-2 0 3,4-7-8,-1-1-1,2-1 0,0-3 0,2 2 0,2-1 0,-1-1 9,1 1-10,2-2 2,2-1-1,-3 2 0,2-1 0,4-1 0,-2 3 0,2 1 0,0-1 0,0 1 0,0 0-1,0-2 0,0 1 1,0-1-1,0-1 8,0 2-8,0-2-7,0 0 2,0 1 4,2 3 0,2 2 0,-1 0 1,1 2-8,2 1 7,-1-2 1,1 0 0,1 1 0,1-3-1,2 2-6,1-1 6,0-1 1,-2 1 0,-2 0 0,1 2 0,-1 1 1,-1 0-1,-1 0 1,1 0-1,-2-1 0,2 0 0,2-2-1,-4 2 1,0 1 1,2-3-1,-2 1 0,-1-1 0,1-3 1,-1-1-1,3-1 0,-2-1 0,-3-1 0,3 1 1,-2 1 0,-1 1-1,-1 0 1,0 0 6,0 1-6,0 1 18,0-1 2,0 0-2,0 0-1,-1 0-17,-2 4 0,-1-1-1,-9 4-27,0 1-65,-2 2-519</inkml:trace>
          <inkml:trace contextRef="#ctx0" brushRef="#br0" timeOffset="84161.6503">7618-627 801,'0'0'150,"0"0"-50,0 0-44,0 0 34,0 0-6,0 0-23,0-2-13,0-1-29,0 0 4,-1 1 25,-1 2 19,2 0-25,0 0-6,-2 0-5,2 0-6,0 0 10,0 0 17,0 0 8,0 0-1,0-2 7,0 2 20,0 0-32,0 0-23,0 0-10,0 0-20,0 0-1,0 0 1,0 0-1,-2 0-12,-2 0 6,4 5-2,-6 8 7,-1 4 0,0 2 1,0 1 0,0-1 1,-1 1 0,4 2-1,-2-4 0,2 1 0,0-1 0,1-1 1,-1-1 0,1-1-1,-1-2 0,2 1 0,0-2 0,2-1-6,-2 1 5,2-2 1,-1-2-1,-2-2 0,3 0 1,0-5-6,0-1-13,0 0-2,0 0 8,0 0 13,4-1 29,2-6 10,1-3-29,0 2-9,4-4-1,0 3-1,3-3-1,3 1-9,0-1 0,1 2-8,-4 3 7,-3 2 1,0 2 2,-4 3-16,-3 0 2,-1 0 15,1 3-2,2 4 9,1 0-5,0-1 5,4 4 1,0 2-12,0 3 3,0 1 9,2 4 0,-2-2 0,-1 1-1,-2-2 1,-1-3-2,0-2 1,-3-2-6,-1-2 7,0-2 0,-3 3 0,1 0-1,-1-1-1,0 3 1,0-3 0,0-1 0,0-1 1,0 0 0,0-1 0,0 2 0,-4 0 0,-1 1 0,-4 2 0,0 1 1,0 2 0,-6 0-1,6 0 1,0-3-1,-1 0 1,2-2-1,1-4 0,-2 2-1,3-4 1,-5-2 0,-1 1 2,-5-1-1,-1 0 0,-2 0 2,0 0-2,1-3-1,0-7-6,-7-6-74,4 1-187,6 0-851</inkml:trace>
          <inkml:trace contextRef="#ctx0" brushRef="#br0" timeOffset="85113.7394">7647-622 461,'0'0'94,"0"0"4,0 0 55,0 0 27,0 0 14,0 0 8,0 0-54,0 0-51,0 0-28,4-2-17,-1-1-11,1-1-22,2 1-3,1 0 3,-1-1 2,-2 3-1,0 1-5,0 0-3,2 0-10,-1 0 5,4 0-6,-1 0 0,6-2 5,0 0-6,3 0 0,4-2 2,1 2-1,5 1 2,2 1-2,-1 0 5,1 0-6,1 0 7,-3 0 8,-3 0 7,-4 0 9,-6 0-17,-6 0-5,-6 0-9,-2 0-20,-2 0-60,-12 0-41,-4 0-504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10:01:40.2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5F500D-DDFF-4984-B020-5106AC3DD9E3}" emma:medium="tactile" emma:mode="ink">
          <msink:context xmlns:msink="http://schemas.microsoft.com/ink/2010/main" type="writingRegion" rotatedBoundingBox="20870,17667 16182,17890 16024,14575 20712,14352"/>
        </emma:interpretation>
      </emma:emma>
    </inkml:annotationXML>
    <inkml:traceGroup>
      <inkml:annotationXML>
        <emma:emma xmlns:emma="http://www.w3.org/2003/04/emma" version="1.0">
          <emma:interpretation id="{CD713471-3216-4D44-9668-F3D8BFF44742}" emma:medium="tactile" emma:mode="ink">
            <msink:context xmlns:msink="http://schemas.microsoft.com/ink/2010/main" type="paragraph" rotatedBoundingBox="20870,17667 16182,17890 16114,16450 20802,16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8A8217-97A0-4E74-A725-54BD1DD9A6DA}" emma:medium="tactile" emma:mode="ink">
              <msink:context xmlns:msink="http://schemas.microsoft.com/ink/2010/main" type="line" rotatedBoundingBox="20870,17667 16182,17890 16114,16450 20802,16227">
                <msink:destinationLink direction="with" ref="{EEF9355E-E4C4-438B-A84C-E0A6CD596C0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DF1E20-2BEC-4DB5-B498-63A40087CBD9}" emma:medium="tactile" emma:mode="ink">
                <msink:context xmlns:msink="http://schemas.microsoft.com/ink/2010/main" type="inkWord" rotatedBoundingBox="20145,16378 21010,17468 20207,18106 19342,17016"/>
              </emma:interpretation>
              <emma:one-of disjunction-type="recognition" id="oneOf0">
                <emma:interpretation id="interp0" emma:lang="sl-SI" emma:confidence="0">
                  <emma:literal>:</emma:literal>
                </emma:interpretation>
                <emma:interpretation id="interp1" emma:lang="sl-SI" emma:confidence="0">
                  <emma:literal>.</emma:literal>
                </emma:interpretation>
                <emma:interpretation id="interp2" emma:lang="sl-SI" emma:confidence="0">
                  <emma:literal>?</emma:literal>
                </emma:interpretation>
                <emma:interpretation id="interp3" emma:lang="sl-SI" emma:confidence="0">
                  <emma:literal>P</emma:literal>
                </emma:interpretation>
                <emma:interpretation id="interp4" emma:lang="sl-SI" emma:confidence="0">
                  <emma:literal>I</emma:literal>
                </emma:interpretation>
              </emma:one-of>
            </emma:emma>
          </inkml:annotationXML>
          <inkml:trace contextRef="#ctx0" brushRef="#br0">18244 4547 1088,'0'0'373,"0"0"-246,0 0-12,0 0 43,0 0-4,0 0-65,0 0-27,-1 0-27,1 0-11,0 0 1,0 0-12,0 0 1,0 0 8,0-2 33,3-6-36,5 0-12,0-6-6,5 1-1,4-3 0,1-3 0,1-2-9,2 1-30,-3 5-14,-5 2 35,-6 6 12,-3 2 6,-4 5 0,0 0-9,0 0 8,0 6-5,0 7 6,-4 5 10,1 4-2,-1 1 7,0 3-9,1 1 1,0 0-6,0-1 0,-1 0 3,-3 6-4,2-6-124,-1-6-493</inkml:trace>
          <inkml:trace contextRef="#ctx0" brushRef="#br0" timeOffset="-1273.1481">18865 5058 924,'0'0'293,"0"0"-100,0 0 25,0 0 29,0 0 4,0 0-36,0 0-71,0 0-61,0 0-47,0 0-28,0 0-8,0 0 0,-2 0-6,2 0 6,-2 1 0,1 9 0,-3 7 2,-2 5 7,-1 3-8,2 7 1,-2 2 0,0 5-1,-2 0 0,2 1 0,4-6 0,-1-4 0,0-4-1,4-8 0,0-7 0,0-4-1,0-4-12,0-1 7,0-2-1,8 0 5,2 0 2,4-2 6,4-5-5,3 2 0,3 2-1,4 2 0,3 1 0,0 0 0,-1 0 1,0 0-1,-7 0-9,-3 0-18,-6 0-47,-10 0-103,-1 0-182,-3 0-731</inkml:trace>
          <inkml:trace contextRef="#ctx0" brushRef="#br0" timeOffset="-993.0337">19047 5222 1264,'0'0'194,"0"0"14,0 0-24,0 0-39,0 0-60,0 0-32,0 0-32,-17 70 32,10-26 19,-1 7 60,-2 3-37,3-2-22,0 0-32,3-6-24,3-9-17,1-7 0,0-14-89,7-10-407,0-6-908</inkml:trace>
          <inkml:trace contextRef="#ctx0" brushRef="#br0" timeOffset="2564.5977">18155 5055 694,'0'0'709,"0"0"-521,0 0 14,0 0-54,0 0 9,0 0-42,0 0-17,-14-12-32,14 11-24,-3 1-5,3-2-7,-1 2-4,-1 0 0,1 0 0,-2 0-6,2 0-13,-1 0 1,-2 0-2,0 0-6,1 0 0,-3 0 1,1 0 0,-1 0-1,1 2 0,-2 3 0,0-1-1,-3 4-5,1 2 6,0 0 0,2 3 0,0-1 0,0 1 0,-1 0-6,2-1 6,3-1 0,-1-1 1,1 0-2,-1-1 1,2 3 0,0 3-1,0 1 0,1 1 0,1 2 0,-3 1 1,2-2 0,-1 1 0,1-2 0,1-1-1,0-2 0,0 0 1,0 0 0,0-2-1,0 3 1,0 1-1,0-1 1,1-2 1,1 0-1,-1-1 0,3-1 0,0-1-1,-1 0 1,3 3-1,4 0-1,-2 3 1,2 1 1,1-1 0,-3 1 1,2-4-1,-3-3-1,0-2 1,0-2 0,0-2 0,3 0 0,1-3 0,0 1 0,-1-2 1,4 0 8,-4 0-1,4 0 4,-2 0-2,1-7-1,1-5-2,3-3-6,-1 3 0,0-3-1,0 4 1,-3-1 0,0 0-1,-4 2 1,0-3 1,-4 0 4,4-3-5,-5-1 0,2 1 0,-1-1 5,1 1-6,-2 1 1,-1 3 0,1-3 0,0 0 1,-3-1-2,3-4 0,-2 0 1,-2 1 0,1-1 0,3 3-1,-2-2 0,1 4 0,-2-1 0,-1 1 0,0-1 0,0-3 0,0 1 0,0 1 0,-4-2 0,-2 5 1,1 1 5,2 3-6,-1 2 1,-2 1-1,2 0 0,-3 1-1,0-1 1,-1 0 0,-6 1 1,4-2 0,-1 2 0,0-1 1,-1 3-1,1-2 5,-1 3-6,-1 0 7,-4 3-6,-1 0-1,-5 0-1,-3 0 0,-3 8-1,0 5-23,-5 12-86,8-3-374,5 1-711</inkml:trace>
        </inkml:traceGroup>
        <inkml:traceGroup>
          <inkml:annotationXML>
            <emma:emma xmlns:emma="http://www.w3.org/2003/04/emma" version="1.0">
              <emma:interpretation id="{A09BC02E-F846-4136-A99B-E25641196249}" emma:medium="tactile" emma:mode="ink">
                <msink:context xmlns:msink="http://schemas.microsoft.com/ink/2010/main" type="inkWord" rotatedBoundingBox="19195,17734 18730,17756 18662,16329 19127,16307"/>
              </emma:interpretation>
              <emma:one-of disjunction-type="recognition" id="oneOf1">
                <emma:interpretation id="interp5" emma:lang="sl-SI" emma:confidence="0">
                  <emma:literal>č</emma:literal>
                </emma:interpretation>
                <emma:interpretation id="interp6" emma:lang="sl-SI" emma:confidence="0">
                  <emma:literal>i</emma:literal>
                </emma:interpretation>
                <emma:interpretation id="interp7" emma:lang="sl-SI" emma:confidence="0">
                  <emma:literal>:</emma:literal>
                </emma:interpretation>
                <emma:interpretation id="interp8" emma:lang="sl-SI" emma:confidence="0">
                  <emma:literal>!</emma:literal>
                </emma:interpretation>
                <emma:interpretation id="interp9" emma:lang="sl-SI" emma:confidence="0">
                  <emma:literal>F</emma:literal>
                </emma:interpretation>
              </emma:one-of>
            </emma:emma>
          </inkml:annotationXML>
          <inkml:trace contextRef="#ctx0" brushRef="#br0" timeOffset="5860.6523">17413 5115 573,'0'0'707,"0"0"-469,0 0-87,0 0-29,0 0-8,0 0-41,0 0-4,0 0-14,0 0-10,0 0 3,0 0-3,0 0-10,0 0-1,0 0-7,0 0-12,0 0-14,0 0 6,0 0 0,0 0-6,0 0 7,0 0 27,0 0 7,0 0-6,0 0-7,0 0-6,0 0-4,0 0-3,0 0 5,0 0 7,0 0-8,-3-5-10,2 3-8,-3-3-1,-2-2 1,2 3-1,-3-2 0,0-1 1,0 1-1,-3-3 1,2 3 4,-2-1-5,-1 0 5,3 3-5,-4 0-1,1 3-1,-1-1-5,-2 2 4,-3 0-5,-1 0 5,0 0 1,-1 7-5,0 0 0,-2 2 5,0 1-5,0 0 6,3 1-1,0 0-5,1 1 6,5 1-2,-1-1 1,4 2-5,4 0 0,-1 2 3,5 1 2,1-1-7,0 2 7,0 0-5,7 1 5,5 3 1,1-1-1,1-1 1,3-2 0,0 1-1,1-5-12,0-2-7,0-3-5,0-4 7,0-2 0,1-3-13,0 0-7,-2 0 24,0 0 13,-1-5-1,-2-4 2,3-6-1,-4 1-5,-1-9-5,-1 1-16,0-3-9,-2-1 8,-3 1 15,-1 3 4,-1 2 8,-1 5 1,0 5 0,-3 4 12,1-1 10,-1 4 8,0-1-4,2 1-2,-1 2-9,2-3-15,-2 1 0,-1-1-1,2 0 1,0 0 6,-2 0-6,0 1 1,2 1 40,-2 0 2,0 2-10,0 0-18,0 0-8,0 0-7,0 0 0,0 0-17,0 7-1,0 5 9,0 5 8,0 4 1,0 6 0,0 0 0,0 4 0,0-1 1,0 1 5,0-1-6,0-3 0,0 0 0,0-1 0,0-4 0,0 2 0,0-3 1,0-1 0,0 0-1,0-3 6,0-2-5,-4 1-1,-3-1 0,0 2 1,0-1-1,-5 3 0,0-3-8,-3 0 8,-3 0-1,-4 0 1,-5-2 1,-6-4 0,-6-5 7,-2-5 8,-3 0-9,2-4 1,-4-27-8,14 0-97,7 1-565</inkml:trace>
          <inkml:trace contextRef="#ctx0" brushRef="#br0" timeOffset="4230.475">17093 4460 861,'0'0'244,"0"0"-118,0 0-12,0 0 20,0 0-27,0 0-31,0 0 4,0 0-2,0 0 5,0 0 1,0 0 2,2-4-21,8-4-27,1-2-17,1-6-12,2 1-8,3 0 0,-3 1 0,1 3-1,-4-1 1,-2 3 0,-2 1 1,-1 2-1,-1 1 0,-2 1 0,0 3-1,-2 0-1,-1 1 0,0 0-8,0 0-5,3 0-3,-2 4 15,3 6 2,2 1 1,-2 3 7,0 1-7,0 4 12,-1 2 6,-3 4 6,0 2 3,0 0-16,0 0 3,0-1-14,0-4-1,0-4-55,0-6-323,0-9-995</inkml:trace>
        </inkml:traceGroup>
        <inkml:traceGroup>
          <inkml:annotationXML>
            <emma:emma xmlns:emma="http://www.w3.org/2003/04/emma" version="1.0">
              <emma:interpretation id="{6CD5560F-A204-4065-86F8-46C537259C97}" emma:medium="tactile" emma:mode="ink">
                <msink:context xmlns:msink="http://schemas.microsoft.com/ink/2010/main" type="inkWord" rotatedBoundingBox="17798,17696 17931,16977 18278,17041 18145,17760"/>
              </emma:interpretation>
              <emma:one-of disjunction-type="recognition" id="oneOf2">
                <emma:interpretation id="interp10" emma:lang="sl-SI" emma:confidence="0">
                  <emma:literal>[</emma:literal>
                </emma:interpretation>
                <emma:interpretation id="interp11" emma:lang="sl-SI" emma:confidence="0">
                  <emma:literal>2</emma:literal>
                </emma:interpretation>
                <emma:interpretation id="interp12" emma:lang="sl-SI" emma:confidence="0">
                  <emma:literal>}</emma:literal>
                </emma:interpretation>
                <emma:interpretation id="interp13" emma:lang="sl-SI" emma:confidence="0">
                  <emma:literal>.</emma:literal>
                </emma:interpretation>
                <emma:interpretation id="interp14" emma:lang="sl-SI" emma:confidence="0">
                  <emma:literal>p</emma:literal>
                </emma:interpretation>
              </emma:one-of>
            </emma:emma>
          </inkml:annotationXML>
          <inkml:trace contextRef="#ctx0" brushRef="#br0" timeOffset="6881.1642">16172 5109 1287,'0'0'309,"0"0"-40,0 0-89,0 0-63,0 0-34,0 0 7,0 0-33,-7-31-14,7 24-17,0 0-2,7-1-12,4 0-11,6 0-1,1-2 0,1 2 0,2 1 0,-1 5-6,-4 2 5,-1 0-1,-3 0-14,-1 0 16,-1 11 0,-3 1 0,-1 5 9,-1 3 1,-2 3 11,-3 4-11,0 1-4,0 3-4,-1 2-1,-12 2 5,-5 1 0,-3-2-5,0 0 1,-3-1 4,-1-1-6,1-3 2,2 0 0,0 1-2,2 1 1,0-3 0,4-1-1,-1-2 0,5-4 0,0-2 1,4-6-1,1-1 1,1-4-1,2-4 1,3-1-1,-2-1 1,3-2 0,0 2-1,0-2-12,10 2-15,8 2 27,10 2 12,5-2 14,9 1 1,4 2-7,-1-6-9,0 2-9,-8 0-2,-6-2-15,-18-1-107,-8-4-489,-5-8-928</inkml:trace>
        </inkml:traceGroup>
        <inkml:traceGroup>
          <inkml:annotationXML>
            <emma:emma xmlns:emma="http://www.w3.org/2003/04/emma" version="1.0">
              <emma:interpretation id="{3A9AE8E1-E0ED-4F8B-89DE-1C70C30D7A8B}" emma:medium="tactile" emma:mode="ink">
                <msink:context xmlns:msink="http://schemas.microsoft.com/ink/2010/main" type="inkWord" rotatedBoundingBox="16145,16981 17305,16953 17322,17687 16163,17716"/>
              </emma:interpretation>
              <emma:one-of disjunction-type="recognition" id="oneOf3">
                <emma:interpretation id="interp15" emma:lang="sl-SI" emma:confidence="0">
                  <emma:literal>s</emma:literal>
                </emma:interpretation>
                <emma:interpretation id="interp16" emma:lang="sl-SI" emma:confidence="0">
                  <emma:literal>O s</emma:literal>
                </emma:interpretation>
                <emma:interpretation id="interp17" emma:lang="sl-SI" emma:confidence="0">
                  <emma:literal>f</emma:literal>
                </emma:interpretation>
                <emma:interpretation id="interp18" emma:lang="sl-SI" emma:confidence="0">
                  <emma:literal>e s</emma:literal>
                </emma:interpretation>
                <emma:interpretation id="interp19" emma:lang="sl-SI" emma:confidence="0">
                  <emma:literal>O S</emma:literal>
                </emma:interpretation>
              </emma:one-of>
            </emma:emma>
          </inkml:annotationXML>
          <inkml:trace contextRef="#ctx0" brushRef="#br0" timeOffset="7827.3138">15453 4963 1060,'0'0'254,"0"0"-104,0 0-12,0 0-29,0 0 39,0 0-50,0 0-42,-60 21-11,44-6 18,-5 3 5,2 3-22,-4 5-15,2 6-11,3 2-9,0 3-10,1 7-1,6-2 1,1 2 0,3 1 5,6-3-6,1-3 0,0-3 2,0-2-2,5-2 2,10-4 5,1-4 2,4-2-9,1-5 6,-2-2 0,1-1 0,1-5 3,-2-2-1,1-4 1,1-1-1,-2-2 4,1-5 0,2-15 8,0-6-9,0-7-11,-4-4-11,-6-4-23,-2-1 10,-4 0 5,-5-1 11,-1-1 8,0 0 0,-5 0 14,-10-1 11,-3 6 4,-4 3 17,1 3-8,-1 7-7,2 4-10,3 6-6,1 7-15,-3 5-62,-7 6-137,-1 14-176,4 4-417</inkml:trace>
          <inkml:trace contextRef="#ctx0" brushRef="#br0" timeOffset="8737.1789">14420 5013 687,'0'0'836,"0"0"-686,0 0 40,0 0-131,0 0-39,0 0-17,0 0-3,-12 7-14,12 16 13,0 7 0,0 7 1,0 4 10,0 4-4,0-2 7,1-1-5,5-6-7,-1-7 10,3-7-10,0-9 5,-1-5-5,0-8 8,4 0 0,3-5 32,4-12 4,4-6-29,2 2-14,1 2 4,1 4-6,-3 3 6,-2 6 15,-3 2-2,-2 4-10,0 0-2,0 14-1,-2 5 10,2 3-7,3 4 0,-3 0 12,-2 2 2,-1-2-9,-2 2-8,-4 0-5,-3 0 8,-2 1-2,-2-1-5,0 2 5,-9-4 5,-8-2-2,-5-2 1,-3-4 4,-10-5 2,-5-3 7,-5-4-14,-4-6 4,1 0-7,7 0 4,6-3-11,11-10-75,17-15-102,7 3-194,0 1-912</inkml:trace>
          <inkml:trace contextRef="#ctx0" brushRef="#br0" timeOffset="9113.0132">14394 5033 1077,'0'0'283,"0"0"-125,0 0-107,0 0-9,0 0 15,0 0 51,99-24 3,-54 20-5,1 0 31,4 2-61,-4 0-50,2 1-16,-5-3-10,-1-1-115,-12 2-234,-8-2-780</inkml:trace>
        </inkml:traceGroup>
      </inkml:traceGroup>
    </inkml:traceGroup>
    <inkml:traceGroup>
      <inkml:annotationXML>
        <emma:emma xmlns:emma="http://www.w3.org/2003/04/emma" version="1.0">
          <emma:interpretation id="{4B23C418-ECFB-420F-8B71-3B8F8D8A5EAE}" emma:medium="tactile" emma:mode="ink">
            <msink:context xmlns:msink="http://schemas.microsoft.com/ink/2010/main" type="paragraph" rotatedBoundingBox="20813,16280 19673,16355 19630,15708 20770,15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AD8E89-E521-4BEE-A9D8-B4FD2B7C54A4}" emma:medium="tactile" emma:mode="ink">
              <msink:context xmlns:msink="http://schemas.microsoft.com/ink/2010/main" type="line" rotatedBoundingBox="20813,16280 19673,16355 19630,15708 20770,15633"/>
            </emma:interpretation>
          </emma:emma>
        </inkml:annotationXML>
        <inkml:traceGroup>
          <inkml:annotationXML>
            <emma:emma xmlns:emma="http://www.w3.org/2003/04/emma" version="1.0">
              <emma:interpretation id="{0D2BB5FE-8941-46D0-B466-D520B78A691E}" emma:medium="tactile" emma:mode="ink">
                <msink:context xmlns:msink="http://schemas.microsoft.com/ink/2010/main" type="inkWord" rotatedBoundingBox="20813,16280 19673,16355 19630,15708 20770,15633"/>
              </emma:interpretation>
              <emma:one-of disjunction-type="recognition" id="oneOf4">
                <emma:interpretation id="interp20" emma:lang="sl-SI" emma:confidence="0">
                  <emma:literal>:</emma:literal>
                </emma:interpretation>
                <emma:interpretation id="interp21" emma:lang="sl-SI" emma:confidence="0">
                  <emma:literal>.</emma:literal>
                </emma:interpretation>
                <emma:interpretation id="interp22" emma:lang="sl-SI" emma:confidence="0">
                  <emma:literal>a</emma:literal>
                </emma:interpretation>
                <emma:interpretation id="interp23" emma:lang="sl-SI" emma:confidence="0">
                  <emma:literal>&lt;</emma:literal>
                </emma:interpretation>
                <emma:interpretation id="interp24" emma:lang="sl-SI" emma:confidence="0">
                  <emma:literal>[</emma:literal>
                </emma:interpretation>
              </emma:one-of>
            </emma:emma>
          </inkml:annotationXML>
          <inkml:trace contextRef="#ctx0" brushRef="#br0" timeOffset="-6182.7795">17892 3780 1676,'0'0'367,"0"0"-248,0 0-51,0 0-46,0 0 3,0 0-10,0 0-4,28-30-11,-6 26-6,5-2 6,1 5 2,-3 1 4,-3 0-6,-4 1-1,-3 14-13,-6 5 4,-6 5 9,-3 4 0,0 4 1,-14-1 6,-7 2-3,-1-2 6,-1-6-3,5-5-6,3-6 0,7-7 6,4-6-5,4-2 36,0 0 2,0-5-39,4-6-14,10-1 0,2 1 6,4 3 7,4 3-5,2 5 6,1 0 0,1 0-6,-3 13-2,-2 5 7,-3 3-11,-3 2 6,-9 3 5,-4 2 1,-4-2 9,0 2 10,-7-3-9,-12-1 1,-8-1 0,-3-3 1,-8-6 2,-3-5 6,1-7 9,2-2 3,7 0-20,8-14-12,10 1-46,13-6-95,11 2-188,9 3-452</inkml:trace>
          <inkml:trace contextRef="#ctx0" brushRef="#br0" timeOffset="-5447.3416">18712 3667 1728,'0'0'212,"0"0"-149,0 0-51,0 0-11,0 0 8,0 0-9,0 0-12,-50 0-3,47 20 8,3 9 5,0 2 1,8 5 1,12 1-1,5 3 1,4 3 0,5-3 0,-2 3 0,-3-4 0,-4-3 0,-5-2 0,-5-5 1,-6-3-1,-5-3 1,-4-2 6,0-1 6,-2-3 1,-16 0-3,-4 0-2,-7-1 10,-4-2 1,-1-5-5,-1-4 25,0-5-11,4 0-4,4-10-1,5-8-2,8-6-20,6 1-2,8 0 0,0 2-1,8 0-7,12 5 2,3-2 6,4 4-1,8-4 1,1-1 1,5-2 0,1-3 6,-5-4-6,2-2 0,-5-2 5,-2-3-5,-7 1 0,-8-3 23,-9 5 47,-6 1 13,-2 3-8,-6 1 0,-13 3-33,-7 3-18,-3 4-22,-6 6-3,-2 9-34,-22 15-70,10 15-127,3 5-362</inkml:trace>
        </inkml:traceGroup>
      </inkml:traceGroup>
    </inkml:traceGroup>
    <inkml:traceGroup>
      <inkml:annotationXML>
        <emma:emma xmlns:emma="http://www.w3.org/2003/04/emma" version="1.0">
          <emma:interpretation id="{D6CC335E-C429-48BD-A08A-CBAB3111D997}" emma:medium="tactile" emma:mode="ink">
            <msink:context xmlns:msink="http://schemas.microsoft.com/ink/2010/main" type="paragraph" rotatedBoundingBox="18632,14324 20696,14375 20674,15252 18611,152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7C8156-0A54-4C37-8E36-2BF5FDC86D86}" emma:medium="tactile" emma:mode="ink">
              <msink:context xmlns:msink="http://schemas.microsoft.com/ink/2010/main" type="line" rotatedBoundingBox="18632,14324 20696,14375 20674,15252 18611,15202"/>
            </emma:interpretation>
          </emma:emma>
        </inkml:annotationXML>
        <inkml:traceGroup>
          <inkml:annotationXML>
            <emma:emma xmlns:emma="http://www.w3.org/2003/04/emma" version="1.0">
              <emma:interpretation id="{B3C16BB1-A307-4FF7-A74D-03916ED4AB05}" emma:medium="tactile" emma:mode="ink">
                <msink:context xmlns:msink="http://schemas.microsoft.com/ink/2010/main" type="inkWord" rotatedBoundingBox="18632,14324 20696,14375 20674,15252 18611,15202"/>
              </emma:interpretation>
              <emma:one-of disjunction-type="recognition" id="oneOf5">
                <emma:interpretation id="interp25" emma:lang="sl-SI" emma:confidence="0">
                  <emma:literal>866</emma:literal>
                </emma:interpretation>
                <emma:interpretation id="interp26" emma:lang="sl-SI" emma:confidence="0">
                  <emma:literal>8 66</emma:literal>
                </emma:interpretation>
                <emma:interpretation id="interp27" emma:lang="sl-SI" emma:confidence="0">
                  <emma:literal>86 6</emma:literal>
                </emma:interpretation>
                <emma:interpretation id="interp28" emma:lang="sl-SI" emma:confidence="0">
                  <emma:literal>8 6</emma:literal>
                </emma:interpretation>
                <emma:interpretation id="interp29" emma:lang="sl-SI" emma:confidence="0">
                  <emma:literal>86</emma:literal>
                </emma:interpretation>
              </emma:one-of>
            </emma:emma>
          </inkml:annotationXML>
          <inkml:trace contextRef="#ctx0" brushRef="#br0" timeOffset="-25876.8967">18715 2413 1594,'0'0'352,"0"0"-55,0 0-161,0 0-90,0 0-25,0 0 2,0 0 11,-45-37-13,31 37-19,-4 0-2,-3 0 0,0 14-1,-3 2 0,-1 4 1,1 5 0,2-1 0,2 4 2,0 2-1,4 1 1,2 0 5,4 2 1,5 0-8,1-1 0,2 1 1,2 0 1,0-2 4,0-1 2,2-4-7,5-1 0,2-1 0,4-1 1,0-1-1,3-1 1,2-2 5,5-1-6,-1-1 1,5-1-2,-2-3 1,3-2 5,0 0-5,1-5 0,-1-3 8,1-1-7,-2-2-1,1 0 6,-3 0-5,-1-9-1,-2-4 4,-2 1-5,-4-1-9,-2-1 9,-3 2-1,-2 0 0,-5 2 1,-2 2 2,-2 0 3,0 1-4,0-1-1,-6-3 2,-3 2-1,-3-2 0,-3-1 0,1 3-1,-3-1 0,-1 3-8,-5 1 7,-2 4 0,-2 2-7,-3 0 8,-2 0-1,0 0 1,-2 4-1,4 7-5,-1 1 6,4 3-1,3 1-31,2 7-75,5-3-166,6-5-678</inkml:trace>
          <inkml:trace contextRef="#ctx0" brushRef="#br0" timeOffset="-23850.8448">17866 2589 910,'0'0'375,"0"0"-175,0 0-30,0 0-24,0 0 33,0 0-32,0 0-35,0-29-31,0 29-32,0 0-11,0 0-11,-2 0-9,-2 0-11,-1 0-6,-4 0-1,-1 0 0,-2 5-6,-2 5 5,-3 1 0,0 4-1,-1 2 1,1 0 0,2 0 1,0 0 0,1 1 0,-2 0 1,2 1-1,2 4 0,-1-1 0,-1 1 0,4 1 1,2-2 1,1-1 4,0 0-6,3-1 6,1 0-5,-1-1-1,4 3 5,0-3-5,0 2 0,0 2 1,0-2 0,6 2 0,1-5 0,4 1 0,0-3 0,1 1 0,1-4 0,2 0 0,1 0 0,0-2 0,3 0-1,-3-2 0,1 1 2,-3-4-2,3 0 1,-3-4-1,3-2 0,-1 0 0,0 0 0,2-6 1,-1-4-1,-1 1 1,1-3 5,-3-1-5,0 0 0,0-3 9,-4 1-9,1 0 0,-4 1-1,1 5 1,-6 3 0,-1 0 0,-1 3 0,0-2 9,0 0 2,0-1-10,0-2-1,-5-2 0,-2-2-1,0 3-1,-3 0-5,1 1-2,0 3 7,2 1 1,-2 0-1,1 1 1,1-1 0,0 1-1,0-1-1,0 3-5,-1 0-5,1 1-4,1 0 5,-1 0-1,0 0 3,-3 0 1,3 0 7,-1 0 1,-2 1 0,2-1 1,-2 0 6,0 0-5,2 0-1,1 0 1,-3 0-2,3 1 0,0 3 0,0-1-1,-1 1 0,1-1-6,1 1 7,1 0 0,-1-1 0,2 2 0,0 0 0,-2 0-2,2 0 1,-2 2 0,2-2 0,-2-3 1,2 2 0,0-1 1,1-1-1,-1-1 0,1 3 1,1-2-1,2-1 0,0 0 0,0 2-9,0-1-61,0-2-71,2 0-214,5 0-485</inkml:trace>
          <inkml:trace contextRef="#ctx0" brushRef="#br0" timeOffset="-20522.9301">17039 2559 879,'0'0'224,"0"0"-88,0 0-59,0 0-18,0 0 36,0 0 17,0 0-28,5-20 5,-5 18 34,0 2 15,0 0 4,0-1-27,-5-2-48,1 1-24,-2 0-9,2 1 0,-2-1-21,1 0-7,-2 2-6,-5 0 0,-3 0 0,0 0-6,-3 9 5,-3 3-6,4 0 6,3 2 0,4 1-5,6 4 6,1-1-7,3 2 6,0-1 0,7 2 1,5-2 0,3 2 0,-1-3 0,2-2 0,1-3 1,3 0-1,0-1 1,2-2 6,-3 0-6,2-1 1,-3-1-2,-4 1 0,2-3 1,-6 3 0,-1 1-1,0-1-1,-1 5 0,-4-2 0,5 2 1,-4 0 0,1 0 0,-2-2 0,0-1 0,-2 3-1,-2-2 1,0 3 0,0-3 0,0 3 0,-2 2 0,-5-2 0,0-3 0,-4 2 0,0-3 0,0 0 2,-2-2 4,1-2-6,-4-2 1,2 0 0,-2-1 0,0-1 0,-1-3-1,-1 2 1,1-2 1,-1 0-1,2 0 8,1-2 0,0-10 0,3 1-7,-1-4-2,1 3 1,0 0 0,5 1-1,2 3 0,2-3 0,3 1 0,0 1-2,0-1-4,0-1-1,1 0-2,10-3-8,2 2 11,4 0 6,-2-2-6,3 1 6,5 2 1,-4 1-1,4 0 0,-1 2-2,-1 0 2,0-1 0,-3 1 0,-3-1 1,2-1 0,-3 0-1,1-4 1,-2 0 0,0-3 1,-2-1 7,0 1-9,-4-2 1,-3 0 5,-3-2-5,-1 4 0,0-1 8,0 0 2,0 4 11,-5 0-7,-2 4-2,-3 2-6,-4 0-7,-3 3-33,-2 1-62,-12 4-53,5 0-134,5 0-334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2:05.4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582B3D-AD21-4BE4-89DC-B1E3EFC081CB}" emma:medium="tactile" emma:mode="ink">
          <msink:context xmlns:msink="http://schemas.microsoft.com/ink/2010/main" type="inkDrawing" rotatedBoundingBox="7304,4319 8689,4415 8684,4478 7300,4381" semanticType="underline" shapeName="Other">
            <msink:sourceLink direction="with" ref="{C931661F-B103-4A34-BC52-6C8EF9E80F25}"/>
          </msink:context>
        </emma:interpretation>
      </emma:emma>
    </inkml:annotationXML>
    <inkml:trace contextRef="#ctx0" brushRef="#br0">0 2 892,'0'0'236,"0"0"-76,0 0-51,0 0 12,0 0-21,0 0-11,0 0-15,7 0-24,-5 0-11,-1 0-15,2-2-17,-3 2-5,3 0-1,2 0-1,5 0 1,3 0-1,3 0 0,4 0 0,1 0 1,1 3-1,6-1 1,1 2-1,1-3 2,2 0-2,3-1 1,0 2 0,2 1 1,4-2 7,1 3-8,0-2 8,-3 0-2,1 1-6,1-1 12,-3 1 8,2-2-7,-1 3 5,6 1 1,2-2 2,5 2-7,5 0-2,2-2-2,1 0-4,0 0 9,-4 3 9,-3-3 5,-6 3 5,-6 1-4,-9 1-6,-4-1-13,-10-2-3,-8-3-7,-4 0 5,-4-2-7,-2 0-19,0-14-44,-15-9-64,-3-5-710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</inkml:channelProperties>
      </inkml:inkSource>
      <inkml:timestamp xml:id="ts0" timeString="2020-10-20T09:42:06.2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F19A42-B8A0-49E7-A11A-5F4AF7BD7A3E}" emma:medium="tactile" emma:mode="ink">
          <msink:context xmlns:msink="http://schemas.microsoft.com/ink/2010/main" type="inkDrawing" rotatedBoundingBox="7292,4495 9101,4629 9096,4694 7287,4560" semanticType="underline" shapeName="Other">
            <msink:sourceLink direction="with" ref="{C931661F-B103-4A34-BC52-6C8EF9E80F25}"/>
          </msink:context>
        </emma:interpretation>
      </emma:emma>
    </inkml:annotationXML>
    <inkml:trace contextRef="#ctx0" brushRef="#br0">0-2 72,'0'0'961,"0"0"-750,0 0-111,0 0-73,0 0-14,0 0 14,0 0 44,47 0-12,-25 0-11,2 3-10,3 3-16,2 0-5,4 3-8,4 2-8,-1 0 0,9 1 8,2-2 1,2-1-8,4-2-1,-1 0 2,-3-2 7,-2-1-9,-2 2 6,1-2-5,0 0 10,-1-1-2,4 1 9,4-3 0,0 0-8,0-1 0,0 2-10,-3-2 11,-2 0-11,-1 2 15,-3 0-5,0-1 2,-2 2-6,0 1-5,-4-1 12,2 0 4,2-3 10,1 2-9,5-2-2,-1 0-1,-2 0 1,-3 0 2,-6 0-7,-6 0 6,-8 0 19,-10 0-8,-6 0-17,-6 0-12,-3 0 0,-12 5-79,-7-2-214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5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22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100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04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712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287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15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20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114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0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03EE-818A-4FC8-BD84-64185B92B0F9}" type="datetimeFigureOut">
              <a:rPr lang="sl-SI" smtClean="0"/>
              <a:t>20.10.2020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F6DC-6A8C-4D8D-8AF0-F94541AED8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35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2.emf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" Type="http://schemas.openxmlformats.org/officeDocument/2006/relationships/image" Target="../media/image7.emf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customXml" Target="../ink/ink12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11.emf"/><Relationship Id="rId24" Type="http://schemas.openxmlformats.org/officeDocument/2006/relationships/customXml" Target="../ink/ink18.xml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28" Type="http://schemas.openxmlformats.org/officeDocument/2006/relationships/customXml" Target="../ink/ink20.xml"/><Relationship Id="rId10" Type="http://schemas.openxmlformats.org/officeDocument/2006/relationships/customXml" Target="../ink/ink11.xml"/><Relationship Id="rId19" Type="http://schemas.openxmlformats.org/officeDocument/2006/relationships/image" Target="../media/image15.emf"/><Relationship Id="rId31" Type="http://schemas.openxmlformats.org/officeDocument/2006/relationships/image" Target="../media/image21.emf"/><Relationship Id="rId4" Type="http://schemas.openxmlformats.org/officeDocument/2006/relationships/customXml" Target="../ink/ink8.xml"/><Relationship Id="rId9" Type="http://schemas.openxmlformats.org/officeDocument/2006/relationships/image" Target="../media/image10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19.emf"/><Relationship Id="rId30" Type="http://schemas.openxmlformats.org/officeDocument/2006/relationships/customXml" Target="../ink/ink2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9" Type="http://schemas.openxmlformats.org/officeDocument/2006/relationships/image" Target="../media/image40.emf"/><Relationship Id="rId21" Type="http://schemas.openxmlformats.org/officeDocument/2006/relationships/image" Target="../media/image31.emf"/><Relationship Id="rId34" Type="http://schemas.openxmlformats.org/officeDocument/2006/relationships/customXml" Target="../ink/ink38.xml"/><Relationship Id="rId42" Type="http://schemas.openxmlformats.org/officeDocument/2006/relationships/customXml" Target="../ink/ink42.xml"/><Relationship Id="rId47" Type="http://schemas.openxmlformats.org/officeDocument/2006/relationships/image" Target="../media/image44.emf"/><Relationship Id="rId50" Type="http://schemas.openxmlformats.org/officeDocument/2006/relationships/customXml" Target="../ink/ink46.xml"/><Relationship Id="rId7" Type="http://schemas.openxmlformats.org/officeDocument/2006/relationships/image" Target="../media/image24.emf"/><Relationship Id="rId2" Type="http://schemas.openxmlformats.org/officeDocument/2006/relationships/customXml" Target="../ink/ink22.xml"/><Relationship Id="rId16" Type="http://schemas.openxmlformats.org/officeDocument/2006/relationships/customXml" Target="../ink/ink29.xml"/><Relationship Id="rId29" Type="http://schemas.openxmlformats.org/officeDocument/2006/relationships/image" Target="../media/image35.emf"/><Relationship Id="rId11" Type="http://schemas.openxmlformats.org/officeDocument/2006/relationships/image" Target="../media/image26.emf"/><Relationship Id="rId24" Type="http://schemas.openxmlformats.org/officeDocument/2006/relationships/customXml" Target="../ink/ink33.xml"/><Relationship Id="rId32" Type="http://schemas.openxmlformats.org/officeDocument/2006/relationships/customXml" Target="../ink/ink37.xml"/><Relationship Id="rId37" Type="http://schemas.openxmlformats.org/officeDocument/2006/relationships/image" Target="../media/image39.emf"/><Relationship Id="rId40" Type="http://schemas.openxmlformats.org/officeDocument/2006/relationships/customXml" Target="../ink/ink41.xml"/><Relationship Id="rId45" Type="http://schemas.openxmlformats.org/officeDocument/2006/relationships/image" Target="../media/image43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28" Type="http://schemas.openxmlformats.org/officeDocument/2006/relationships/customXml" Target="../ink/ink35.xml"/><Relationship Id="rId36" Type="http://schemas.openxmlformats.org/officeDocument/2006/relationships/customXml" Target="../ink/ink39.xml"/><Relationship Id="rId49" Type="http://schemas.openxmlformats.org/officeDocument/2006/relationships/image" Target="../media/image45.emf"/><Relationship Id="rId10" Type="http://schemas.openxmlformats.org/officeDocument/2006/relationships/customXml" Target="../ink/ink26.xml"/><Relationship Id="rId19" Type="http://schemas.openxmlformats.org/officeDocument/2006/relationships/image" Target="../media/image30.emf"/><Relationship Id="rId31" Type="http://schemas.openxmlformats.org/officeDocument/2006/relationships/image" Target="../media/image36.emf"/><Relationship Id="rId44" Type="http://schemas.openxmlformats.org/officeDocument/2006/relationships/customXml" Target="../ink/ink43.xml"/><Relationship Id="rId4" Type="http://schemas.openxmlformats.org/officeDocument/2006/relationships/customXml" Target="../ink/ink23.xml"/><Relationship Id="rId9" Type="http://schemas.openxmlformats.org/officeDocument/2006/relationships/image" Target="../media/image25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34.emf"/><Relationship Id="rId30" Type="http://schemas.openxmlformats.org/officeDocument/2006/relationships/customXml" Target="../ink/ink36.xml"/><Relationship Id="rId35" Type="http://schemas.openxmlformats.org/officeDocument/2006/relationships/image" Target="../media/image38.emf"/><Relationship Id="rId43" Type="http://schemas.openxmlformats.org/officeDocument/2006/relationships/image" Target="../media/image42.emf"/><Relationship Id="rId48" Type="http://schemas.openxmlformats.org/officeDocument/2006/relationships/customXml" Target="../ink/ink45.xml"/><Relationship Id="rId8" Type="http://schemas.openxmlformats.org/officeDocument/2006/relationships/customXml" Target="../ink/ink25.xml"/><Relationship Id="rId51" Type="http://schemas.openxmlformats.org/officeDocument/2006/relationships/image" Target="../media/image46.emf"/><Relationship Id="rId3" Type="http://schemas.openxmlformats.org/officeDocument/2006/relationships/image" Target="../media/image22.emf"/><Relationship Id="rId12" Type="http://schemas.openxmlformats.org/officeDocument/2006/relationships/customXml" Target="../ink/ink27.xml"/><Relationship Id="rId17" Type="http://schemas.openxmlformats.org/officeDocument/2006/relationships/image" Target="../media/image29.emf"/><Relationship Id="rId25" Type="http://schemas.openxmlformats.org/officeDocument/2006/relationships/image" Target="../media/image33.emf"/><Relationship Id="rId33" Type="http://schemas.openxmlformats.org/officeDocument/2006/relationships/image" Target="../media/image37.emf"/><Relationship Id="rId38" Type="http://schemas.openxmlformats.org/officeDocument/2006/relationships/customXml" Target="../ink/ink40.xml"/><Relationship Id="rId46" Type="http://schemas.openxmlformats.org/officeDocument/2006/relationships/customXml" Target="../ink/ink44.xml"/><Relationship Id="rId20" Type="http://schemas.openxmlformats.org/officeDocument/2006/relationships/customXml" Target="../ink/ink31.xml"/><Relationship Id="rId41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9" Type="http://schemas.openxmlformats.org/officeDocument/2006/relationships/image" Target="../media/image65.emf"/><Relationship Id="rId21" Type="http://schemas.openxmlformats.org/officeDocument/2006/relationships/image" Target="../media/image56.emf"/><Relationship Id="rId34" Type="http://schemas.openxmlformats.org/officeDocument/2006/relationships/customXml" Target="../ink/ink63.xml"/><Relationship Id="rId42" Type="http://schemas.openxmlformats.org/officeDocument/2006/relationships/customXml" Target="../ink/ink67.xml"/><Relationship Id="rId47" Type="http://schemas.openxmlformats.org/officeDocument/2006/relationships/image" Target="../media/image69.emf"/><Relationship Id="rId7" Type="http://schemas.openxmlformats.org/officeDocument/2006/relationships/image" Target="../media/image49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9" Type="http://schemas.openxmlformats.org/officeDocument/2006/relationships/image" Target="../media/image60.emf"/><Relationship Id="rId11" Type="http://schemas.openxmlformats.org/officeDocument/2006/relationships/image" Target="../media/image51.emf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64.emf"/><Relationship Id="rId40" Type="http://schemas.openxmlformats.org/officeDocument/2006/relationships/customXml" Target="../ink/ink66.xml"/><Relationship Id="rId45" Type="http://schemas.openxmlformats.org/officeDocument/2006/relationships/image" Target="../media/image68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49" Type="http://schemas.openxmlformats.org/officeDocument/2006/relationships/image" Target="../media/image70.emf"/><Relationship Id="rId10" Type="http://schemas.openxmlformats.org/officeDocument/2006/relationships/customXml" Target="../ink/ink51.xml"/><Relationship Id="rId19" Type="http://schemas.openxmlformats.org/officeDocument/2006/relationships/image" Target="../media/image55.emf"/><Relationship Id="rId31" Type="http://schemas.openxmlformats.org/officeDocument/2006/relationships/image" Target="../media/image61.emf"/><Relationship Id="rId44" Type="http://schemas.openxmlformats.org/officeDocument/2006/relationships/customXml" Target="../ink/ink68.xml"/><Relationship Id="rId4" Type="http://schemas.openxmlformats.org/officeDocument/2006/relationships/customXml" Target="../ink/ink48.xml"/><Relationship Id="rId9" Type="http://schemas.openxmlformats.org/officeDocument/2006/relationships/image" Target="../media/image50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59.emf"/><Relationship Id="rId30" Type="http://schemas.openxmlformats.org/officeDocument/2006/relationships/customXml" Target="../ink/ink61.xml"/><Relationship Id="rId35" Type="http://schemas.openxmlformats.org/officeDocument/2006/relationships/image" Target="../media/image63.emf"/><Relationship Id="rId43" Type="http://schemas.openxmlformats.org/officeDocument/2006/relationships/image" Target="../media/image67.emf"/><Relationship Id="rId48" Type="http://schemas.openxmlformats.org/officeDocument/2006/relationships/customXml" Target="../ink/ink70.xml"/><Relationship Id="rId8" Type="http://schemas.openxmlformats.org/officeDocument/2006/relationships/customXml" Target="../ink/ink50.xml"/><Relationship Id="rId3" Type="http://schemas.openxmlformats.org/officeDocument/2006/relationships/image" Target="../media/image47.emf"/><Relationship Id="rId12" Type="http://schemas.openxmlformats.org/officeDocument/2006/relationships/customXml" Target="../ink/ink52.xml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33" Type="http://schemas.openxmlformats.org/officeDocument/2006/relationships/image" Target="../media/image62.emf"/><Relationship Id="rId38" Type="http://schemas.openxmlformats.org/officeDocument/2006/relationships/customXml" Target="../ink/ink65.xml"/><Relationship Id="rId46" Type="http://schemas.openxmlformats.org/officeDocument/2006/relationships/customXml" Target="../ink/ink69.xml"/><Relationship Id="rId20" Type="http://schemas.openxmlformats.org/officeDocument/2006/relationships/customXml" Target="../ink/ink56.xml"/><Relationship Id="rId41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72913" y="262685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Deljenje z enomestnim in dvomestnim deliteljem – utrjevanje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42114" y="107384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Primer 1:</a:t>
            </a:r>
          </a:p>
          <a:p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1652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: 7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Rokopis 9"/>
              <p14:cNvContentPartPr/>
              <p14:nvPr/>
            </p14:nvContentPartPr>
            <p14:xfrm>
              <a:off x="524810" y="2049213"/>
              <a:ext cx="1635840" cy="1235160"/>
            </p14:xfrm>
          </p:contentPart>
        </mc:Choice>
        <mc:Fallback>
          <p:pic>
            <p:nvPicPr>
              <p:cNvPr id="10" name="Rokopis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010" y="2038773"/>
                <a:ext cx="1657080" cy="12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Rokopis 15"/>
              <p14:cNvContentPartPr/>
              <p14:nvPr/>
            </p14:nvContentPartPr>
            <p14:xfrm>
              <a:off x="2465930" y="1742133"/>
              <a:ext cx="3699360" cy="355680"/>
            </p14:xfrm>
          </p:contentPart>
        </mc:Choice>
        <mc:Fallback>
          <p:pic>
            <p:nvPicPr>
              <p:cNvPr id="16" name="Rokopis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4770" y="1730613"/>
                <a:ext cx="37152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Rokopis 34"/>
              <p14:cNvContentPartPr/>
              <p14:nvPr/>
            </p14:nvContentPartPr>
            <p14:xfrm>
              <a:off x="2443610" y="2143533"/>
              <a:ext cx="690840" cy="46800"/>
            </p14:xfrm>
          </p:contentPart>
        </mc:Choice>
        <mc:Fallback>
          <p:pic>
            <p:nvPicPr>
              <p:cNvPr id="35" name="Rokopis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1730" y="2131293"/>
                <a:ext cx="7149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Rokopis 35"/>
              <p14:cNvContentPartPr/>
              <p14:nvPr/>
            </p14:nvContentPartPr>
            <p14:xfrm>
              <a:off x="2479970" y="2243613"/>
              <a:ext cx="684360" cy="18000"/>
            </p14:xfrm>
          </p:contentPart>
        </mc:Choice>
        <mc:Fallback>
          <p:pic>
            <p:nvPicPr>
              <p:cNvPr id="36" name="Rokopis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2050" y="2233533"/>
                <a:ext cx="702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Rokopis 40"/>
              <p14:cNvContentPartPr/>
              <p14:nvPr/>
            </p14:nvContentPartPr>
            <p14:xfrm>
              <a:off x="4777850" y="2128773"/>
              <a:ext cx="1495440" cy="61560"/>
            </p14:xfrm>
          </p:contentPart>
        </mc:Choice>
        <mc:Fallback>
          <p:pic>
            <p:nvPicPr>
              <p:cNvPr id="41" name="Rokopis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6330" y="2117253"/>
                <a:ext cx="1519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Rokopis 46"/>
              <p14:cNvContentPartPr/>
              <p14:nvPr/>
            </p14:nvContentPartPr>
            <p14:xfrm>
              <a:off x="5175650" y="2270253"/>
              <a:ext cx="1042560" cy="317160"/>
            </p14:xfrm>
          </p:contentPart>
        </mc:Choice>
        <mc:Fallback>
          <p:pic>
            <p:nvPicPr>
              <p:cNvPr id="47" name="Rokopis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67370" y="2259093"/>
                <a:ext cx="1062000" cy="3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4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22149" y="26064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Primer 2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Krajši način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2960 : 16 =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46548" y="3391877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2960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: 16 =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95536" y="3071006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Daljši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Rokopis 13"/>
              <p14:cNvContentPartPr/>
              <p14:nvPr/>
            </p14:nvContentPartPr>
            <p14:xfrm>
              <a:off x="2606690" y="1237413"/>
              <a:ext cx="651960" cy="252000"/>
            </p14:xfrm>
          </p:contentPart>
        </mc:Choice>
        <mc:Fallback>
          <p:pic>
            <p:nvPicPr>
              <p:cNvPr id="14" name="Rokopis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890" y="1225533"/>
                <a:ext cx="6746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Rokopis 21"/>
              <p14:cNvContentPartPr/>
              <p14:nvPr/>
            </p14:nvContentPartPr>
            <p14:xfrm>
              <a:off x="2628650" y="1572213"/>
              <a:ext cx="498600" cy="39960"/>
            </p14:xfrm>
          </p:contentPart>
        </mc:Choice>
        <mc:Fallback>
          <p:pic>
            <p:nvPicPr>
              <p:cNvPr id="22" name="Rokopis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7850" y="1560693"/>
                <a:ext cx="522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Rokopis 22"/>
              <p14:cNvContentPartPr/>
              <p14:nvPr/>
            </p14:nvContentPartPr>
            <p14:xfrm>
              <a:off x="2625410" y="1621173"/>
              <a:ext cx="653760" cy="54720"/>
            </p14:xfrm>
          </p:contentPart>
        </mc:Choice>
        <mc:Fallback>
          <p:pic>
            <p:nvPicPr>
              <p:cNvPr id="23" name="Rokopis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6050" y="1611093"/>
                <a:ext cx="6753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Rokopis 23"/>
              <p14:cNvContentPartPr/>
              <p14:nvPr/>
            </p14:nvContentPartPr>
            <p14:xfrm>
              <a:off x="363890" y="1482573"/>
              <a:ext cx="1019880" cy="978120"/>
            </p14:xfrm>
          </p:contentPart>
        </mc:Choice>
        <mc:Fallback>
          <p:pic>
            <p:nvPicPr>
              <p:cNvPr id="24" name="Rokopis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2010" y="1470333"/>
                <a:ext cx="1043280" cy="10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Rokopis 30"/>
              <p14:cNvContentPartPr/>
              <p14:nvPr/>
            </p14:nvContentPartPr>
            <p14:xfrm>
              <a:off x="6087530" y="3823653"/>
              <a:ext cx="893520" cy="1027440"/>
            </p14:xfrm>
          </p:contentPart>
        </mc:Choice>
        <mc:Fallback>
          <p:pic>
            <p:nvPicPr>
              <p:cNvPr id="31" name="Rokopis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5290" y="3811053"/>
                <a:ext cx="91908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Rokopis 49"/>
              <p14:cNvContentPartPr/>
              <p14:nvPr/>
            </p14:nvContentPartPr>
            <p14:xfrm>
              <a:off x="211970" y="4145493"/>
              <a:ext cx="947880" cy="398160"/>
            </p14:xfrm>
          </p:contentPart>
        </mc:Choice>
        <mc:Fallback>
          <p:pic>
            <p:nvPicPr>
              <p:cNvPr id="50" name="Rokopis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010" y="4132533"/>
                <a:ext cx="97272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6" name="Rokopis 55"/>
              <p14:cNvContentPartPr/>
              <p14:nvPr/>
            </p14:nvContentPartPr>
            <p14:xfrm>
              <a:off x="379010" y="4962333"/>
              <a:ext cx="1026360" cy="52200"/>
            </p14:xfrm>
          </p:contentPart>
        </mc:Choice>
        <mc:Fallback>
          <p:pic>
            <p:nvPicPr>
              <p:cNvPr id="56" name="Rokopis 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130" y="4949733"/>
                <a:ext cx="1052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Rokopis 56"/>
              <p14:cNvContentPartPr/>
              <p14:nvPr/>
            </p14:nvContentPartPr>
            <p14:xfrm>
              <a:off x="612650" y="5688093"/>
              <a:ext cx="1004400" cy="65520"/>
            </p14:xfrm>
          </p:contentPart>
        </mc:Choice>
        <mc:Fallback>
          <p:pic>
            <p:nvPicPr>
              <p:cNvPr id="57" name="Rokopis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130" y="5675853"/>
                <a:ext cx="1029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8" name="Rokopis 57"/>
              <p14:cNvContentPartPr/>
              <p14:nvPr/>
            </p14:nvContentPartPr>
            <p14:xfrm>
              <a:off x="1448210" y="5842173"/>
              <a:ext cx="143280" cy="165960"/>
            </p14:xfrm>
          </p:contentPart>
        </mc:Choice>
        <mc:Fallback>
          <p:pic>
            <p:nvPicPr>
              <p:cNvPr id="58" name="Rokopis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37410" y="5832453"/>
                <a:ext cx="1670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" name="Rokopis 60"/>
              <p14:cNvContentPartPr/>
              <p14:nvPr/>
            </p14:nvContentPartPr>
            <p14:xfrm>
              <a:off x="2701730" y="3842373"/>
              <a:ext cx="661320" cy="61920"/>
            </p14:xfrm>
          </p:contentPart>
        </mc:Choice>
        <mc:Fallback>
          <p:pic>
            <p:nvPicPr>
              <p:cNvPr id="61" name="Rokopis 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91650" y="3829413"/>
                <a:ext cx="6854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2" name="Rokopis 61"/>
              <p14:cNvContentPartPr/>
              <p14:nvPr/>
            </p14:nvContentPartPr>
            <p14:xfrm>
              <a:off x="2751770" y="3885933"/>
              <a:ext cx="680760" cy="61920"/>
            </p14:xfrm>
          </p:contentPart>
        </mc:Choice>
        <mc:Fallback>
          <p:pic>
            <p:nvPicPr>
              <p:cNvPr id="62" name="Rokopis 6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0970" y="3872973"/>
                <a:ext cx="704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3" name="Rokopis 62"/>
              <p14:cNvContentPartPr/>
              <p14:nvPr/>
            </p14:nvContentPartPr>
            <p14:xfrm>
              <a:off x="378290" y="4654173"/>
              <a:ext cx="1162800" cy="970200"/>
            </p14:xfrm>
          </p:contentPart>
        </mc:Choice>
        <mc:Fallback>
          <p:pic>
            <p:nvPicPr>
              <p:cNvPr id="63" name="Rokopis 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7130" y="4642653"/>
                <a:ext cx="118728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6" name="Rokopis 75"/>
              <p14:cNvContentPartPr/>
              <p14:nvPr/>
            </p14:nvContentPartPr>
            <p14:xfrm>
              <a:off x="5649050" y="3746253"/>
              <a:ext cx="1440720" cy="24480"/>
            </p14:xfrm>
          </p:contentPart>
        </mc:Choice>
        <mc:Fallback>
          <p:pic>
            <p:nvPicPr>
              <p:cNvPr id="76" name="Rokopis 7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37890" y="3734013"/>
                <a:ext cx="14652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3" name="Rokopis 82"/>
              <p14:cNvContentPartPr/>
              <p14:nvPr/>
            </p14:nvContentPartPr>
            <p14:xfrm>
              <a:off x="395210" y="3410013"/>
              <a:ext cx="6547320" cy="745920"/>
            </p14:xfrm>
          </p:contentPart>
        </mc:Choice>
        <mc:Fallback>
          <p:pic>
            <p:nvPicPr>
              <p:cNvPr id="83" name="Rokopis 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2970" y="3397773"/>
                <a:ext cx="657036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8" name="Rokopis 87"/>
              <p14:cNvContentPartPr/>
              <p14:nvPr/>
            </p14:nvContentPartPr>
            <p14:xfrm>
              <a:off x="6038210" y="4486413"/>
              <a:ext cx="952200" cy="19080"/>
            </p14:xfrm>
          </p:contentPart>
        </mc:Choice>
        <mc:Fallback>
          <p:pic>
            <p:nvPicPr>
              <p:cNvPr id="88" name="Rokopis 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26690" y="4474533"/>
                <a:ext cx="97740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5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81119" y="221842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Primer 3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22578 : 17 =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81119" y="76809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Krajši način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42190" y="295630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Daljši način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68661" y="3325634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22578 : 17 =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Rokopis 16"/>
              <p14:cNvContentPartPr/>
              <p14:nvPr/>
            </p14:nvContentPartPr>
            <p14:xfrm>
              <a:off x="150770" y="4181853"/>
              <a:ext cx="1004760" cy="51480"/>
            </p14:xfrm>
          </p:contentPart>
        </mc:Choice>
        <mc:Fallback>
          <p:pic>
            <p:nvPicPr>
              <p:cNvPr id="17" name="Rokopis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890" y="4168893"/>
                <a:ext cx="10299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Rokopis 29"/>
              <p14:cNvContentPartPr/>
              <p14:nvPr/>
            </p14:nvContentPartPr>
            <p14:xfrm>
              <a:off x="2995850" y="3484893"/>
              <a:ext cx="888120" cy="321840"/>
            </p14:xfrm>
          </p:contentPart>
        </mc:Choice>
        <mc:Fallback>
          <p:pic>
            <p:nvPicPr>
              <p:cNvPr id="30" name="Rokopis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2890" y="3471933"/>
                <a:ext cx="9140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Rokopis 36"/>
              <p14:cNvContentPartPr/>
              <p14:nvPr/>
            </p14:nvContentPartPr>
            <p14:xfrm>
              <a:off x="269570" y="3744813"/>
              <a:ext cx="1254240" cy="1559160"/>
            </p14:xfrm>
          </p:contentPart>
        </mc:Choice>
        <mc:Fallback>
          <p:pic>
            <p:nvPicPr>
              <p:cNvPr id="37" name="Rokopis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610" y="3731133"/>
                <a:ext cx="1279440" cy="15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3" name="Rokopis 52"/>
              <p14:cNvContentPartPr/>
              <p14:nvPr/>
            </p14:nvContentPartPr>
            <p14:xfrm>
              <a:off x="721370" y="5675853"/>
              <a:ext cx="1023480" cy="67320"/>
            </p14:xfrm>
          </p:contentPart>
        </mc:Choice>
        <mc:Fallback>
          <p:pic>
            <p:nvPicPr>
              <p:cNvPr id="53" name="Rokopis 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770" y="5661813"/>
                <a:ext cx="1050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Rokopis 54"/>
              <p14:cNvContentPartPr/>
              <p14:nvPr/>
            </p14:nvContentPartPr>
            <p14:xfrm>
              <a:off x="940970" y="5369133"/>
              <a:ext cx="993960" cy="1018440"/>
            </p14:xfrm>
          </p:contentPart>
        </mc:Choice>
        <mc:Fallback>
          <p:pic>
            <p:nvPicPr>
              <p:cNvPr id="55" name="Rokopis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8010" y="5355453"/>
                <a:ext cx="101952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Rokopis 55"/>
              <p14:cNvContentPartPr/>
              <p14:nvPr/>
            </p14:nvContentPartPr>
            <p14:xfrm>
              <a:off x="1018010" y="6456693"/>
              <a:ext cx="1019520" cy="50040"/>
            </p14:xfrm>
          </p:contentPart>
        </mc:Choice>
        <mc:Fallback>
          <p:pic>
            <p:nvPicPr>
              <p:cNvPr id="56" name="Rokopis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6490" y="6442653"/>
                <a:ext cx="1044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8" name="Rokopis 57"/>
              <p14:cNvContentPartPr/>
              <p14:nvPr/>
            </p14:nvContentPartPr>
            <p14:xfrm>
              <a:off x="1855370" y="6457413"/>
              <a:ext cx="651600" cy="264240"/>
            </p14:xfrm>
          </p:contentPart>
        </mc:Choice>
        <mc:Fallback>
          <p:pic>
            <p:nvPicPr>
              <p:cNvPr id="58" name="Rokopis 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690" y="6446973"/>
                <a:ext cx="678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Rokopis 65"/>
              <p14:cNvContentPartPr/>
              <p14:nvPr/>
            </p14:nvContentPartPr>
            <p14:xfrm>
              <a:off x="3037610" y="3843453"/>
              <a:ext cx="946800" cy="56880"/>
            </p14:xfrm>
          </p:contentPart>
        </mc:Choice>
        <mc:Fallback>
          <p:pic>
            <p:nvPicPr>
              <p:cNvPr id="66" name="Rokopis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26090" y="3829053"/>
                <a:ext cx="972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7" name="Rokopis 66"/>
              <p14:cNvContentPartPr/>
              <p14:nvPr/>
            </p14:nvContentPartPr>
            <p14:xfrm>
              <a:off x="3036890" y="3950373"/>
              <a:ext cx="1005480" cy="29880"/>
            </p14:xfrm>
          </p:contentPart>
        </mc:Choice>
        <mc:Fallback>
          <p:pic>
            <p:nvPicPr>
              <p:cNvPr id="67" name="Rokopis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26450" y="3939933"/>
                <a:ext cx="10296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3" name="Rokopis 82"/>
              <p14:cNvContentPartPr/>
              <p14:nvPr/>
            </p14:nvContentPartPr>
            <p14:xfrm>
              <a:off x="6867650" y="1194573"/>
              <a:ext cx="660240" cy="215280"/>
            </p14:xfrm>
          </p:contentPart>
        </mc:Choice>
        <mc:Fallback>
          <p:pic>
            <p:nvPicPr>
              <p:cNvPr id="83" name="Rokopis 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54690" y="1180533"/>
                <a:ext cx="6861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5" name="Rokopis 84"/>
              <p14:cNvContentPartPr/>
              <p14:nvPr/>
            </p14:nvContentPartPr>
            <p14:xfrm>
              <a:off x="5491370" y="1443693"/>
              <a:ext cx="762840" cy="54000"/>
            </p14:xfrm>
          </p:contentPart>
        </mc:Choice>
        <mc:Fallback>
          <p:pic>
            <p:nvPicPr>
              <p:cNvPr id="85" name="Rokopis 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78770" y="1431093"/>
                <a:ext cx="789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1" name="Rokopis 90"/>
              <p14:cNvContentPartPr/>
              <p14:nvPr/>
            </p14:nvContentPartPr>
            <p14:xfrm>
              <a:off x="753770" y="1682013"/>
              <a:ext cx="1478160" cy="1162440"/>
            </p14:xfrm>
          </p:contentPart>
        </mc:Choice>
        <mc:Fallback>
          <p:pic>
            <p:nvPicPr>
              <p:cNvPr id="91" name="Rokopis 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9370" y="1667973"/>
                <a:ext cx="15069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" name="Rokopis 91"/>
              <p14:cNvContentPartPr/>
              <p14:nvPr/>
            </p14:nvContentPartPr>
            <p14:xfrm>
              <a:off x="521210" y="4918413"/>
              <a:ext cx="963360" cy="30960"/>
            </p14:xfrm>
          </p:contentPart>
        </mc:Choice>
        <mc:Fallback>
          <p:pic>
            <p:nvPicPr>
              <p:cNvPr id="92" name="Rokopis 9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9690" y="4905093"/>
                <a:ext cx="988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7" name="Rokopis 96"/>
              <p14:cNvContentPartPr/>
              <p14:nvPr/>
            </p14:nvContentPartPr>
            <p14:xfrm>
              <a:off x="436250" y="1449093"/>
              <a:ext cx="501120" cy="146880"/>
            </p14:xfrm>
          </p:contentPart>
        </mc:Choice>
        <mc:Fallback>
          <p:pic>
            <p:nvPicPr>
              <p:cNvPr id="97" name="Rokopis 9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3290" y="1436133"/>
                <a:ext cx="527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8" name="Rokopis 107"/>
              <p14:cNvContentPartPr/>
              <p14:nvPr/>
            </p14:nvContentPartPr>
            <p14:xfrm>
              <a:off x="6729050" y="1439013"/>
              <a:ext cx="830520" cy="23040"/>
            </p14:xfrm>
          </p:contentPart>
        </mc:Choice>
        <mc:Fallback>
          <p:pic>
            <p:nvPicPr>
              <p:cNvPr id="108" name="Rokopis 10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17890" y="1424613"/>
                <a:ext cx="856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9" name="Rokopis 118"/>
              <p14:cNvContentPartPr/>
              <p14:nvPr/>
            </p14:nvContentPartPr>
            <p14:xfrm>
              <a:off x="2926370" y="1463133"/>
              <a:ext cx="847800" cy="67680"/>
            </p14:xfrm>
          </p:contentPart>
        </mc:Choice>
        <mc:Fallback>
          <p:pic>
            <p:nvPicPr>
              <p:cNvPr id="119" name="Rokopis 1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15570" y="1450893"/>
                <a:ext cx="873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0" name="Rokopis 119"/>
              <p14:cNvContentPartPr/>
              <p14:nvPr/>
            </p14:nvContentPartPr>
            <p14:xfrm>
              <a:off x="2980730" y="1555293"/>
              <a:ext cx="801000" cy="41760"/>
            </p14:xfrm>
          </p:contentPart>
        </mc:Choice>
        <mc:Fallback>
          <p:pic>
            <p:nvPicPr>
              <p:cNvPr id="120" name="Rokopis 1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68850" y="1541253"/>
                <a:ext cx="8269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5" name="Rokopis 124"/>
              <p14:cNvContentPartPr/>
              <p14:nvPr/>
            </p14:nvContentPartPr>
            <p14:xfrm>
              <a:off x="2907650" y="1189173"/>
              <a:ext cx="4605120" cy="587160"/>
            </p14:xfrm>
          </p:contentPart>
        </mc:Choice>
        <mc:Fallback>
          <p:pic>
            <p:nvPicPr>
              <p:cNvPr id="125" name="Rokopis 1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96850" y="1176573"/>
                <a:ext cx="462996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6" name="Rokopis 125"/>
              <p14:cNvContentPartPr/>
              <p14:nvPr/>
            </p14:nvContentPartPr>
            <p14:xfrm>
              <a:off x="4655810" y="2760573"/>
              <a:ext cx="2290320" cy="1082880"/>
            </p14:xfrm>
          </p:contentPart>
        </mc:Choice>
        <mc:Fallback>
          <p:pic>
            <p:nvPicPr>
              <p:cNvPr id="126" name="Rokopis 12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43570" y="2748333"/>
                <a:ext cx="2315160" cy="11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6" name="Rokopis 135"/>
              <p14:cNvContentPartPr/>
              <p14:nvPr/>
            </p14:nvContentPartPr>
            <p14:xfrm>
              <a:off x="5437010" y="3056493"/>
              <a:ext cx="1572480" cy="88560"/>
            </p14:xfrm>
          </p:contentPart>
        </mc:Choice>
        <mc:Fallback>
          <p:pic>
            <p:nvPicPr>
              <p:cNvPr id="136" name="Rokopis 13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26570" y="3041733"/>
                <a:ext cx="15976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9" name="Rokopis 148"/>
              <p14:cNvContentPartPr/>
              <p14:nvPr/>
            </p14:nvContentPartPr>
            <p14:xfrm>
              <a:off x="5780090" y="3930573"/>
              <a:ext cx="1269360" cy="33480"/>
            </p14:xfrm>
          </p:contentPart>
        </mc:Choice>
        <mc:Fallback>
          <p:pic>
            <p:nvPicPr>
              <p:cNvPr id="149" name="Rokopis 14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67850" y="3916893"/>
                <a:ext cx="1296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4" name="Rokopis 163"/>
              <p14:cNvContentPartPr/>
              <p14:nvPr/>
            </p14:nvContentPartPr>
            <p14:xfrm>
              <a:off x="6449690" y="3835173"/>
              <a:ext cx="543240" cy="841320"/>
            </p14:xfrm>
          </p:contentPart>
        </mc:Choice>
        <mc:Fallback>
          <p:pic>
            <p:nvPicPr>
              <p:cNvPr id="164" name="Rokopis 16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39250" y="3822213"/>
                <a:ext cx="56808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6" name="Rokopis 165"/>
              <p14:cNvContentPartPr/>
              <p14:nvPr/>
            </p14:nvContentPartPr>
            <p14:xfrm>
              <a:off x="5309570" y="4827693"/>
              <a:ext cx="2064960" cy="123840"/>
            </p14:xfrm>
          </p:contentPart>
        </mc:Choice>
        <mc:Fallback>
          <p:pic>
            <p:nvPicPr>
              <p:cNvPr id="166" name="Rokopis 16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96250" y="4814373"/>
                <a:ext cx="2092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1" name="Rokopis 170"/>
              <p14:cNvContentPartPr/>
              <p14:nvPr/>
            </p14:nvContentPartPr>
            <p14:xfrm>
              <a:off x="5860010" y="5035773"/>
              <a:ext cx="1204200" cy="257040"/>
            </p14:xfrm>
          </p:contentPart>
        </mc:Choice>
        <mc:Fallback>
          <p:pic>
            <p:nvPicPr>
              <p:cNvPr id="171" name="Rokopis 17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47050" y="5023173"/>
                <a:ext cx="1231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5" name="Rokopis 174"/>
              <p14:cNvContentPartPr/>
              <p14:nvPr/>
            </p14:nvContentPartPr>
            <p14:xfrm>
              <a:off x="5394890" y="3872973"/>
              <a:ext cx="1113480" cy="722520"/>
            </p14:xfrm>
          </p:contentPart>
        </mc:Choice>
        <mc:Fallback>
          <p:pic>
            <p:nvPicPr>
              <p:cNvPr id="175" name="Rokopis 17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80850" y="3859653"/>
                <a:ext cx="1137240" cy="7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3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3214" y="26064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Primer 4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502904 : 63 =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95536" y="69269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Krajši način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67544" y="328498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Daljši način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67544" y="3719965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502904 : 63 =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Rokopis 10"/>
              <p14:cNvContentPartPr/>
              <p14:nvPr/>
            </p14:nvContentPartPr>
            <p14:xfrm>
              <a:off x="3165050" y="2662293"/>
              <a:ext cx="4317120" cy="1459440"/>
            </p14:xfrm>
          </p:contentPart>
        </mc:Choice>
        <mc:Fallback>
          <p:pic>
            <p:nvPicPr>
              <p:cNvPr id="11" name="Rokopis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1730" y="2649693"/>
                <a:ext cx="4339440" cy="14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Rokopis 11"/>
              <p14:cNvContentPartPr/>
              <p14:nvPr/>
            </p14:nvContentPartPr>
            <p14:xfrm>
              <a:off x="5790170" y="2823933"/>
              <a:ext cx="0" cy="360"/>
            </p14:xfrm>
          </p:contentPart>
        </mc:Choice>
        <mc:Fallback>
          <p:pic>
            <p:nvPicPr>
              <p:cNvPr id="12" name="Rokopis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Rokopis 16"/>
              <p14:cNvContentPartPr/>
              <p14:nvPr/>
            </p14:nvContentPartPr>
            <p14:xfrm>
              <a:off x="5101130" y="2970813"/>
              <a:ext cx="1094040" cy="61920"/>
            </p14:xfrm>
          </p:contentPart>
        </mc:Choice>
        <mc:Fallback>
          <p:pic>
            <p:nvPicPr>
              <p:cNvPr id="17" name="Rokopis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0690" y="2957493"/>
                <a:ext cx="1117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Rokopis 29"/>
              <p14:cNvContentPartPr/>
              <p14:nvPr/>
            </p14:nvContentPartPr>
            <p14:xfrm>
              <a:off x="6695210" y="2901333"/>
              <a:ext cx="828000" cy="23760"/>
            </p14:xfrm>
          </p:contentPart>
        </mc:Choice>
        <mc:Fallback>
          <p:pic>
            <p:nvPicPr>
              <p:cNvPr id="30" name="Rokopis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1890" y="2887293"/>
                <a:ext cx="853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8" name="Rokopis 47"/>
              <p14:cNvContentPartPr/>
              <p14:nvPr/>
            </p14:nvContentPartPr>
            <p14:xfrm>
              <a:off x="314570" y="4605933"/>
              <a:ext cx="966240" cy="69120"/>
            </p14:xfrm>
          </p:contentPart>
        </mc:Choice>
        <mc:Fallback>
          <p:pic>
            <p:nvPicPr>
              <p:cNvPr id="48" name="Rokopis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970" y="4596213"/>
                <a:ext cx="9921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3" name="Rokopis 52"/>
              <p14:cNvContentPartPr/>
              <p14:nvPr/>
            </p14:nvContentPartPr>
            <p14:xfrm>
              <a:off x="6795290" y="2636013"/>
              <a:ext cx="673200" cy="242640"/>
            </p14:xfrm>
          </p:contentPart>
        </mc:Choice>
        <mc:Fallback>
          <p:pic>
            <p:nvPicPr>
              <p:cNvPr id="53" name="Rokopis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80890" y="2621592"/>
                <a:ext cx="700560" cy="2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5" name="Rokopis 64"/>
              <p14:cNvContentPartPr/>
              <p14:nvPr/>
            </p14:nvContentPartPr>
            <p14:xfrm>
              <a:off x="578090" y="5395053"/>
              <a:ext cx="1158120" cy="77760"/>
            </p14:xfrm>
          </p:contentPart>
        </mc:Choice>
        <mc:Fallback>
          <p:pic>
            <p:nvPicPr>
              <p:cNvPr id="65" name="Rokopis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090" y="5383533"/>
                <a:ext cx="11808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0" name="Rokopis 79"/>
              <p14:cNvContentPartPr/>
              <p14:nvPr/>
            </p14:nvContentPartPr>
            <p14:xfrm>
              <a:off x="1028450" y="6117213"/>
              <a:ext cx="1003680" cy="84600"/>
            </p14:xfrm>
          </p:contentPart>
        </mc:Choice>
        <mc:Fallback>
          <p:pic>
            <p:nvPicPr>
              <p:cNvPr id="80" name="Rokopis 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8730" y="6108573"/>
                <a:ext cx="10270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" name="Rokopis 91"/>
              <p14:cNvContentPartPr/>
              <p14:nvPr/>
            </p14:nvContentPartPr>
            <p14:xfrm>
              <a:off x="1495010" y="6647853"/>
              <a:ext cx="1010520" cy="68760"/>
            </p14:xfrm>
          </p:contentPart>
        </mc:Choice>
        <mc:Fallback>
          <p:pic>
            <p:nvPicPr>
              <p:cNvPr id="92" name="Rokopis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1690" y="6634173"/>
                <a:ext cx="10378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2" name="Rokopis 101"/>
              <p14:cNvContentPartPr/>
              <p14:nvPr/>
            </p14:nvContentPartPr>
            <p14:xfrm>
              <a:off x="3252530" y="4171053"/>
              <a:ext cx="965160" cy="49680"/>
            </p14:xfrm>
          </p:contentPart>
        </mc:Choice>
        <mc:Fallback>
          <p:pic>
            <p:nvPicPr>
              <p:cNvPr id="102" name="Rokopis 10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40290" y="4158813"/>
                <a:ext cx="9914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3" name="Rokopis 102"/>
              <p14:cNvContentPartPr/>
              <p14:nvPr/>
            </p14:nvContentPartPr>
            <p14:xfrm>
              <a:off x="3304010" y="4256013"/>
              <a:ext cx="929520" cy="49320"/>
            </p14:xfrm>
          </p:contentPart>
        </mc:Choice>
        <mc:Fallback>
          <p:pic>
            <p:nvPicPr>
              <p:cNvPr id="103" name="Rokopis 10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92490" y="4244493"/>
                <a:ext cx="9550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2" name="Rokopis 121"/>
              <p14:cNvContentPartPr/>
              <p14:nvPr/>
            </p14:nvContentPartPr>
            <p14:xfrm>
              <a:off x="358130" y="1463493"/>
              <a:ext cx="746280" cy="151200"/>
            </p14:xfrm>
          </p:contentPart>
        </mc:Choice>
        <mc:Fallback>
          <p:pic>
            <p:nvPicPr>
              <p:cNvPr id="122" name="Rokopis 1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090" y="1449453"/>
                <a:ext cx="7736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5" name="Rokopis 124"/>
              <p14:cNvContentPartPr/>
              <p14:nvPr/>
            </p14:nvContentPartPr>
            <p14:xfrm>
              <a:off x="2976050" y="1202853"/>
              <a:ext cx="802440" cy="315360"/>
            </p14:xfrm>
          </p:contentPart>
        </mc:Choice>
        <mc:Fallback>
          <p:pic>
            <p:nvPicPr>
              <p:cNvPr id="125" name="Rokopis 1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62370" y="1189173"/>
                <a:ext cx="8283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7" name="Rokopis 126"/>
              <p14:cNvContentPartPr/>
              <p14:nvPr/>
            </p14:nvContentPartPr>
            <p14:xfrm>
              <a:off x="1442810" y="6268413"/>
              <a:ext cx="1483920" cy="574560"/>
            </p14:xfrm>
          </p:contentPart>
        </mc:Choice>
        <mc:Fallback>
          <p:pic>
            <p:nvPicPr>
              <p:cNvPr id="127" name="Rokopis 1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33090" y="6255813"/>
                <a:ext cx="150696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0" name="Rokopis 129"/>
              <p14:cNvContentPartPr/>
              <p14:nvPr/>
            </p14:nvContentPartPr>
            <p14:xfrm>
              <a:off x="725690" y="4724373"/>
              <a:ext cx="1139760" cy="1404000"/>
            </p14:xfrm>
          </p:contentPart>
        </mc:Choice>
        <mc:Fallback>
          <p:pic>
            <p:nvPicPr>
              <p:cNvPr id="130" name="Rokopis 1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4530" y="4711053"/>
                <a:ext cx="116064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1" name="Rokopis 140"/>
              <p14:cNvContentPartPr/>
              <p14:nvPr/>
            </p14:nvContentPartPr>
            <p14:xfrm>
              <a:off x="3032930" y="1593453"/>
              <a:ext cx="873000" cy="43920"/>
            </p14:xfrm>
          </p:contentPart>
        </mc:Choice>
        <mc:Fallback>
          <p:pic>
            <p:nvPicPr>
              <p:cNvPr id="141" name="Rokopis 14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25010" y="1579413"/>
                <a:ext cx="894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2" name="Rokopis 141"/>
              <p14:cNvContentPartPr/>
              <p14:nvPr/>
            </p14:nvContentPartPr>
            <p14:xfrm>
              <a:off x="3136970" y="1652493"/>
              <a:ext cx="789840" cy="46800"/>
            </p14:xfrm>
          </p:contentPart>
        </mc:Choice>
        <mc:Fallback>
          <p:pic>
            <p:nvPicPr>
              <p:cNvPr id="142" name="Rokopis 1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26890" y="1642413"/>
                <a:ext cx="8136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3" name="Rokopis 142"/>
              <p14:cNvContentPartPr/>
              <p14:nvPr/>
            </p14:nvContentPartPr>
            <p14:xfrm>
              <a:off x="663410" y="1709013"/>
              <a:ext cx="1765080" cy="1247400"/>
            </p14:xfrm>
          </p:contentPart>
        </mc:Choice>
        <mc:Fallback>
          <p:pic>
            <p:nvPicPr>
              <p:cNvPr id="143" name="Rokopis 14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9370" y="1694613"/>
                <a:ext cx="1792440" cy="12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9" name="Rokopis 158"/>
              <p14:cNvContentPartPr/>
              <p14:nvPr/>
            </p14:nvContentPartPr>
            <p14:xfrm>
              <a:off x="5552570" y="4051893"/>
              <a:ext cx="1821960" cy="106200"/>
            </p14:xfrm>
          </p:contentPart>
        </mc:Choice>
        <mc:Fallback>
          <p:pic>
            <p:nvPicPr>
              <p:cNvPr id="159" name="Rokopis 15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39970" y="4045053"/>
                <a:ext cx="18496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1" name="Rokopis 160"/>
              <p14:cNvContentPartPr/>
              <p14:nvPr/>
            </p14:nvContentPartPr>
            <p14:xfrm>
              <a:off x="5426930" y="4192293"/>
              <a:ext cx="1910160" cy="1603080"/>
            </p14:xfrm>
          </p:contentPart>
        </mc:Choice>
        <mc:Fallback>
          <p:pic>
            <p:nvPicPr>
              <p:cNvPr id="161" name="Rokopis 16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14690" y="4178253"/>
                <a:ext cx="1937160" cy="16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7" name="Rokopis 176"/>
              <p14:cNvContentPartPr/>
              <p14:nvPr/>
            </p14:nvContentPartPr>
            <p14:xfrm>
              <a:off x="358130" y="4164213"/>
              <a:ext cx="921240" cy="365760"/>
            </p14:xfrm>
          </p:contentPart>
        </mc:Choice>
        <mc:Fallback>
          <p:pic>
            <p:nvPicPr>
              <p:cNvPr id="177" name="Rokopis 17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6250" y="4150533"/>
                <a:ext cx="9468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8" name="Rokopis 177"/>
              <p14:cNvContentPartPr/>
              <p14:nvPr/>
            </p14:nvContentPartPr>
            <p14:xfrm>
              <a:off x="5753810" y="5003733"/>
              <a:ext cx="1875960" cy="68040"/>
            </p14:xfrm>
          </p:contentPart>
        </mc:Choice>
        <mc:Fallback>
          <p:pic>
            <p:nvPicPr>
              <p:cNvPr id="178" name="Rokopis 17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40850" y="4990413"/>
                <a:ext cx="1903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5" name="Rokopis 194"/>
              <p14:cNvContentPartPr/>
              <p14:nvPr/>
            </p14:nvContentPartPr>
            <p14:xfrm>
              <a:off x="5430170" y="5920653"/>
              <a:ext cx="2470680" cy="103320"/>
            </p14:xfrm>
          </p:contentPart>
        </mc:Choice>
        <mc:Fallback>
          <p:pic>
            <p:nvPicPr>
              <p:cNvPr id="195" name="Rokopis 19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20810" y="5905533"/>
                <a:ext cx="24951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4" name="Rokopis 203"/>
              <p14:cNvContentPartPr/>
              <p14:nvPr/>
            </p14:nvContentPartPr>
            <p14:xfrm>
              <a:off x="5813210" y="5171493"/>
              <a:ext cx="1696320" cy="1217880"/>
            </p14:xfrm>
          </p:contentPart>
        </mc:Choice>
        <mc:Fallback>
          <p:pic>
            <p:nvPicPr>
              <p:cNvPr id="204" name="Rokopis 20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02410" y="5157453"/>
                <a:ext cx="1719360" cy="12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4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39552" y="692696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Domača naloga</a:t>
            </a:r>
          </a:p>
          <a:p>
            <a:endParaRPr lang="sl-SI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Učbenik, str. 48/  </a:t>
            </a:r>
            <a:r>
              <a:rPr lang="sl-SI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Lažje: </a:t>
            </a:r>
            <a:r>
              <a:rPr lang="sl-SI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</a:t>
            </a:r>
            <a:r>
              <a:rPr lang="sl-SI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3acd </a:t>
            </a:r>
          </a:p>
          <a:p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Težje:  </a:t>
            </a:r>
            <a:r>
              <a:rPr lang="sl-SI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</a:t>
            </a:r>
            <a:r>
              <a:rPr lang="sl-SI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3hg, 4č</a:t>
            </a:r>
            <a:endParaRPr lang="sl-SI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81</Words>
  <Application>Microsoft Office PowerPoint</Application>
  <PresentationFormat>Diaprojekcija na zaslonu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</dc:creator>
  <cp:lastModifiedBy>TINA</cp:lastModifiedBy>
  <cp:revision>7</cp:revision>
  <dcterms:created xsi:type="dcterms:W3CDTF">2020-10-20T05:59:40Z</dcterms:created>
  <dcterms:modified xsi:type="dcterms:W3CDTF">2020-10-20T10:40:21Z</dcterms:modified>
</cp:coreProperties>
</file>