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0" r:id="rId4"/>
    <p:sldId id="257" r:id="rId5"/>
    <p:sldId id="258" r:id="rId6"/>
    <p:sldId id="259" r:id="rId7"/>
    <p:sldId id="261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BC41-A926-4B2C-B8A1-294F365F01AC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509-A367-4499-9C70-B233ADDC3EB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6624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BC41-A926-4B2C-B8A1-294F365F01AC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509-A367-4499-9C70-B233ADDC3EB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1680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BC41-A926-4B2C-B8A1-294F365F01AC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509-A367-4499-9C70-B233ADDC3EB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9128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BC41-A926-4B2C-B8A1-294F365F01AC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509-A367-4499-9C70-B233ADDC3EB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83341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BC41-A926-4B2C-B8A1-294F365F01AC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509-A367-4499-9C70-B233ADDC3EB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9218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BC41-A926-4B2C-B8A1-294F365F01AC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509-A367-4499-9C70-B233ADDC3EB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99214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BC41-A926-4B2C-B8A1-294F365F01AC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509-A367-4499-9C70-B233ADDC3EB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27819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BC41-A926-4B2C-B8A1-294F365F01AC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509-A367-4499-9C70-B233ADDC3EB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17658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BC41-A926-4B2C-B8A1-294F365F01AC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509-A367-4499-9C70-B233ADDC3EB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3527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BC41-A926-4B2C-B8A1-294F365F01AC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509-A367-4499-9C70-B233ADDC3EB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0959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BC41-A926-4B2C-B8A1-294F365F01AC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509-A367-4499-9C70-B233ADDC3EB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28093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7BC41-A926-4B2C-B8A1-294F365F01AC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A8509-A367-4499-9C70-B233ADDC3EB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610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714103" y="627017"/>
            <a:ext cx="11077303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l-SI" sz="5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TRADICIONALNI SLOVENSKI ZAJTRK</a:t>
            </a:r>
          </a:p>
          <a:p>
            <a:pPr algn="ctr">
              <a:lnSpc>
                <a:spcPct val="150000"/>
              </a:lnSpc>
            </a:pPr>
            <a:r>
              <a:rPr lang="sl-SI" sz="5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8. B</a:t>
            </a:r>
          </a:p>
          <a:p>
            <a:pPr algn="ctr">
              <a:lnSpc>
                <a:spcPct val="150000"/>
              </a:lnSpc>
            </a:pPr>
            <a:r>
              <a:rPr lang="sl-SI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Darja Arh Centrih</a:t>
            </a:r>
            <a:endParaRPr lang="sl-SI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74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714103" y="627017"/>
            <a:ext cx="11077303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TRADICIONALNI SLOVENSKI ZAJTRK</a:t>
            </a:r>
          </a:p>
          <a:p>
            <a:pPr>
              <a:lnSpc>
                <a:spcPct val="150000"/>
              </a:lnSpc>
            </a:pPr>
            <a:endParaRPr lang="sl-SI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Kdaj je letos načrtovan tradicionalni slovenski zajtrk?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 petek, 20. 11. 2020.</a:t>
            </a:r>
          </a:p>
          <a:p>
            <a:pPr>
              <a:lnSpc>
                <a:spcPct val="150000"/>
              </a:lnSpc>
            </a:pP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Kaj takrat jemo za zajtrk?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Domač med, kruh, maslo, mleko in jabolka.</a:t>
            </a:r>
          </a:p>
          <a:p>
            <a:pPr>
              <a:lnSpc>
                <a:spcPct val="150000"/>
              </a:lnSpc>
            </a:pP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Katera sta glavna cilja tega projekta?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Obuditi kulturo zajtrka in spodbuditi k nakupu domačih, lokalnih pridelkov.</a:t>
            </a:r>
          </a:p>
          <a:p>
            <a:pPr>
              <a:lnSpc>
                <a:spcPct val="150000"/>
              </a:lnSpc>
            </a:pP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Kateri tradicionalni zajtrk zapored je letošnji?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Deseti.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Poznate kakšne knjige ali pravljice, povezane s sadjem, medom, kruhom, mlekom in maslom?</a:t>
            </a:r>
            <a:endParaRPr lang="sl-SI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62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714103" y="627017"/>
            <a:ext cx="1107730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MOJCA POKRACULJA</a:t>
            </a:r>
          </a:p>
          <a:p>
            <a:pPr>
              <a:lnSpc>
                <a:spcPct val="150000"/>
              </a:lnSpc>
            </a:pPr>
            <a:endParaRPr lang="sl-SI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Kaj je delala Mojca, ko je našla krajcar?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Pometala je hišo.</a:t>
            </a:r>
          </a:p>
          <a:p>
            <a:pPr>
              <a:lnSpc>
                <a:spcPct val="150000"/>
              </a:lnSpc>
            </a:pP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Kaj si je kupila?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Piskrček.</a:t>
            </a:r>
          </a:p>
          <a:p>
            <a:pPr>
              <a:lnSpc>
                <a:spcPct val="150000"/>
              </a:lnSpc>
            </a:pP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Katere živali vse so jo zbudile, ker so želele prenočiti v piskrčku?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Lisica, volk, medved, zajček, srnjak</a:t>
            </a:r>
          </a:p>
          <a:p>
            <a:pPr>
              <a:lnSpc>
                <a:spcPct val="150000"/>
              </a:lnSpc>
            </a:pP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Kaj je bil pogoj, da jih je Mojca spustila notri?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so nekaj znale narediti.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Kaj so bile živali po poklicu?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Lisica – šivilja, volk – mesar, medved – čevljar, zajček – krojač, srnjak – drvar.</a:t>
            </a:r>
            <a:endParaRPr lang="sl-SI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8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623668" y="302359"/>
            <a:ext cx="11077303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Kakšno težavo je imela lisica?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 mogla spati, ker jo je bolel trebuh.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Kaj ji je predlagala Mojca?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si gre v kuhinjo skuhat kamilic.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Kolikokrat je šla lisica v kuhinjo in kaj je tam počela?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Trikrat, pojedla je Mojčin med.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Volk predlaga, kako bodo odkrili tatu. Kako?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ležejo na sonce na hrbet in da odprejo usta ter čakajo, komu bo med prilezel iz ust.</a:t>
            </a:r>
          </a:p>
          <a:p>
            <a:pPr>
              <a:lnSpc>
                <a:spcPct val="150000"/>
              </a:lnSpc>
            </a:pP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10. Kaj je naredila lisica?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 so drugi spali na soncu, je z medom, ki ji je prilezel iz ust, namazala zajčka.</a:t>
            </a:r>
          </a:p>
          <a:p>
            <a:pPr>
              <a:lnSpc>
                <a:spcPct val="150000"/>
              </a:lnSpc>
            </a:pP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11. Kaj so živali storile zajčku in kaj se mu je ob tem zgodilo?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Začele so ga loviti in zajček si je med begom polomil sprednje tačke, zato ima te še 	vedno krajše kot zadnje. </a:t>
            </a:r>
          </a:p>
          <a:p>
            <a:pPr>
              <a:lnSpc>
                <a:spcPct val="150000"/>
              </a:lnSpc>
            </a:pPr>
            <a:endParaRPr lang="sl-SI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467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694007" y="385857"/>
            <a:ext cx="1107730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LONČEK, KUHAJ</a:t>
            </a:r>
          </a:p>
          <a:p>
            <a:pPr>
              <a:lnSpc>
                <a:spcPct val="150000"/>
              </a:lnSpc>
            </a:pPr>
            <a:endParaRPr lang="sl-SI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Kdo sta junakinji pravljice?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Revna mati in hči.</a:t>
            </a:r>
          </a:p>
          <a:p>
            <a:pPr>
              <a:lnSpc>
                <a:spcPct val="150000"/>
              </a:lnSpc>
            </a:pP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Kako je hči dobila čarobni lonček?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 gozdu je stari ženici ponudila svoj edini kos kruha, ker je bila ženica lačna. Ženica ji je 	v zahvalo podarila lonček</a:t>
            </a:r>
          </a:p>
          <a:p>
            <a:pPr>
              <a:lnSpc>
                <a:spcPct val="150000"/>
              </a:lnSpc>
            </a:pP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Kaj kuha lonček?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Sladko mlečno kašo.</a:t>
            </a:r>
          </a:p>
          <a:p>
            <a:pPr>
              <a:lnSpc>
                <a:spcPct val="150000"/>
              </a:lnSpc>
            </a:pP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Kako deluje lonček?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začne kuhati, je treba reči Lonček, kuhaj! Da se ustavi, pa Lonček, stoj!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Kaj je storila hči?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Odhitela domov in z materjo preizkusila, če to resnično deluje.</a:t>
            </a:r>
            <a:endParaRPr lang="sl-SI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810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714103" y="444137"/>
            <a:ext cx="1107730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Deklica je nato odšla v mesto prodajat jajca, a ni imela veliko kupcev, zato je dlje časa ni bilo. Kaj je storila njena mati in zakaj?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Postala je lačna, zato je lončku ukazala, naj začne kuhati.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Kaj se je zgodilo potem?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 znala ustaviti lončka, zato je kaša napolnila najprej hišo, nato pa še vas.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Kdo je ustavil lonček?</a:t>
            </a:r>
          </a:p>
          <a:p>
            <a:pPr>
              <a:lnSpc>
                <a:spcPct val="150000"/>
              </a:lnSpc>
            </a:pP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Hči, ki je videla, da je kaša povsod.</a:t>
            </a:r>
          </a:p>
          <a:p>
            <a:pPr>
              <a:lnSpc>
                <a:spcPct val="150000"/>
              </a:lnSpc>
            </a:pPr>
            <a:endParaRPr lang="sl-SI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329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63267" y="-5417"/>
            <a:ext cx="5129289" cy="686341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Andrej Rozman - Roza: Mleko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 iz _________ v lonec priteče,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Mleko zasliši nekoga, ki ________: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»Takole, še malo pa _________ bo vstal,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zato že kar zdajle mu skuham _______.«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Mleko od groze se skoraj ________: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»To ni mogoče, pri moji _______!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ob ________ bom in ob okus,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To, primojduš, je ostuda in ________!«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bolj ko ______ se nad tem, kaj bo z njim,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Močneje od spodaj ga greje vroč _______.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»Jaz da kakav bom?! Nikdar _______!!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Preveč sem ________, da to si dovolim!«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 __________ vzkipelo, iz lonca ven vstalo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kumimoji="0" lang="sl-SI" altLang="sl-SI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belo in ________ se v svet je podalo.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»Do smrti bom ________, nikoli kakav!«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 vpilo še ko so ga brisali s _________.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5392556" y="311499"/>
            <a:ext cx="213025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l-SI" dirty="0" smtClean="0"/>
              <a:t>NIKOLI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TAL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KAKAV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PLIN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VERI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ČISTO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REČE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GNUS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MLEKO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SESIRI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JEZI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PONOSNO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MIHEC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BELINO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TETRAPAKA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BESNO</a:t>
            </a:r>
          </a:p>
          <a:p>
            <a:pPr marL="285750" indent="-285750">
              <a:buFontTx/>
              <a:buChar char="-"/>
            </a:pPr>
            <a:endParaRPr lang="sl-SI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7062711" y="-5418"/>
            <a:ext cx="4904997" cy="686341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Andrej Rozman - Roza: Mleko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 iz TETRAPAKA v lonec priteče,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Mleko zasliši nekoga, ki REČE: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»Takole, še malo pa MIHEC bo vstal,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zato že kar zdajle mu skuham KAKAV.«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Mleko od groze se skoraj SESIRI: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»To ni mogoče, pri moji VERI!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ob BELINO bom in ob okus,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To, primojduš, je ostuda in GNUS!«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bolj ko JEZI se nad tem, kaj bo z njim,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Močneje od spodaj ga greje vroč PLIN.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»Jaz da kakav bom?! Nikdar NIKOLI!!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Preveč sem PONOSNO, da to si dovolim!«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 BESNO vzkipelo, iz lonca ven vstalo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kumimoji="0" lang="sl-SI" altLang="sl-SI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belo in ČISTO se v svet je podalo.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»Do smrti bom MLEKO, nikoli kakav!«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 vpilo še ko so ga brisali s TAL.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02475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7" grpId="0" animBg="1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913</Words>
  <Application>Microsoft Office PowerPoint</Application>
  <PresentationFormat>Širokozaslonsko</PresentationFormat>
  <Paragraphs>76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Tahoma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Uporabnik</dc:creator>
  <cp:lastModifiedBy>Marjanca Tanšek</cp:lastModifiedBy>
  <cp:revision>7</cp:revision>
  <dcterms:created xsi:type="dcterms:W3CDTF">2020-11-15T16:29:59Z</dcterms:created>
  <dcterms:modified xsi:type="dcterms:W3CDTF">2020-11-19T00:14:49Z</dcterms:modified>
</cp:coreProperties>
</file>