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6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245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578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91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60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459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8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606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383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943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09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740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F11F-4DDD-4BBA-B4B2-21D8777C473B}" type="datetimeFigureOut">
              <a:rPr lang="sl-SI" smtClean="0"/>
              <a:t>21.8.2019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94FAB-FA10-4EF8-A2A6-57370154E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372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7600" y="0"/>
            <a:ext cx="8890000" cy="931863"/>
          </a:xfrm>
        </p:spPr>
        <p:txBody>
          <a:bodyPr/>
          <a:lstStyle/>
          <a:p>
            <a:r>
              <a:rPr lang="sl-SI" b="1" dirty="0" smtClean="0"/>
              <a:t>STOAT </a:t>
            </a:r>
            <a:endParaRPr lang="sl-SI" b="1" dirty="0"/>
          </a:p>
        </p:txBody>
      </p:sp>
      <p:pic>
        <p:nvPicPr>
          <p:cNvPr id="1026" name="Picture 2" descr="https://mindjourney1962.files.wordpress.com/2009/10/ermine.jpg?w=1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058862"/>
            <a:ext cx="60960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00" y="-12700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BABY  WOLVES ARE  PLAYING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https://orig00.deviantart.net/95c1/f/2014/132/8/8/cute_baby_wolves_by_nightshine99-d7i36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7" y="885823"/>
            <a:ext cx="9028113" cy="60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500" y="-180974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HEDGEHOGS  SLEEP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https://www.nzgeo.com/wp-content/uploads/1999/10/44_hedgehogs_body04-1600x1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793066"/>
            <a:ext cx="9094557" cy="60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4423" y="0"/>
            <a:ext cx="9156700" cy="942975"/>
          </a:xfrm>
        </p:spPr>
        <p:txBody>
          <a:bodyPr/>
          <a:lstStyle/>
          <a:p>
            <a:pPr algn="ctr"/>
            <a:r>
              <a:rPr lang="sl-SI" b="1" dirty="0" smtClean="0"/>
              <a:t>BISONS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b="1" dirty="0"/>
          </a:p>
        </p:txBody>
      </p:sp>
      <p:pic>
        <p:nvPicPr>
          <p:cNvPr id="11266" name="Picture 2" descr="http://mediad.publicbroadcasting.net/p/kufm/files/201401/Bison_he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731836"/>
            <a:ext cx="9031196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SQUIRRELS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https://www.fieldandstream.com/sites/fieldandstream.com/files/styles/1000_1x_/public/import/2014/import/Article/embed/In_Season_Squirrels.jpg?itok=lSqeRh0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948674"/>
            <a:ext cx="9096375" cy="60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RABBIT  EATS  BARK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 descr="http://www.onthewingphotography.com/wings/wp-content/uploads/2016/02/desert-cottontail-eating-mia-mcpherson-0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947736"/>
            <a:ext cx="8276314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DEER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 descr="https://photos.smugmug.com/Animals/North-and-South-American-1/Elk/i-4nmqZs9/0/3288ee6b/L/Winter%20Elk%201157W8WM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998536"/>
            <a:ext cx="8794689" cy="58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8050" y="59002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MOOSE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9458" name="Picture 2" descr="https://www.cranecreekgraphics.com/wp-content/uploads/2015/05/HC394-600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30564"/>
            <a:ext cx="7991770" cy="57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7584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THE  MOOSE  ARE  FIGHTING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4" descr="Image result for MOOSE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4300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BEES  STICK  CLOSE  TOGETHER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73188"/>
            <a:ext cx="10515600" cy="4351338"/>
          </a:xfrm>
        </p:spPr>
        <p:txBody>
          <a:bodyPr/>
          <a:lstStyle/>
          <a:p>
            <a:endParaRPr lang="sl-SI"/>
          </a:p>
        </p:txBody>
      </p:sp>
      <p:pic>
        <p:nvPicPr>
          <p:cNvPr id="15362" name="Picture 2" descr="http://www.myhomeamongthehills.com/wp-content/uploads/2009/10/09_05_2004-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933449"/>
            <a:ext cx="7899400" cy="5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90" name="Picture 6" descr="https://static1.squarespace.com/static/55fcad5de4b0aef3dbacdec1/t/57ff9d5ab3db2b5fba111fcc/1476370466530/Amanda+Griffin+Photography?format=75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433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smtClean="0"/>
              <a:t>THEY   EAT   HONEY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4284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FOX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006078"/>
            <a:ext cx="9363075" cy="58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7410" name="Picture 2" descr="The outside of a typical hive during the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-285750"/>
            <a:ext cx="71437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-2222500" y="-28575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THEY  HUNKER DOWN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6345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7900" y="3519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PENGUINS  STICK  TIGHT  TOGETHER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482" name="Picture 2" descr="https://53744bf91d44b81762e0-fbbc959d4e21c00b07dbe9c75f9c0b63.ssl.cf3.rackcdn.com/media/7D/7DA2ED72-3800-4563-AD83-680F8705DC63/Presentation.Large/Emperor-penguins-huddling-together-to-aid-in-heat-reten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150937"/>
            <a:ext cx="9220200" cy="61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6300" y="-41275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ARCTIC  FOX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8434" name="Picture 2" descr="http://all-that-is-interesting.com/wordpress/wp-content/uploads/2014/12/animal-adaptations-fox-ey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55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outdoormagazyn.pl/wp-content/uploads/2015/03/Arctic_Fox_1-600x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571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BEAR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https://i0.wp.com/blog.scoutingmagazine.org/wp-content/uploads/sites/2/2017/11/CaveBear.jpg?resize=678%2C381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25" y="1311275"/>
            <a:ext cx="9079550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FROG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100" name="Picture 4" descr="https://click.ir/wp-content/uploads/2016/05/JMS-Hyla-versicolor-frozen-1-DSCN0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44" y="1477169"/>
            <a:ext cx="10152511" cy="53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BIRDS - - DUCKS     (FLY)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 descr="https://d1u4oo4rb13yy8.cloudfront.net/b0f6b941-aa00-4ae8-9c2f-a03825d62f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6" y="1536700"/>
            <a:ext cx="11858897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TIT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 descr="https://www.liza.si/media/cache/upload/Photo/2013/12/13/mg1312_fotolia40122791m_biggallery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74" y="1414925"/>
            <a:ext cx="8755651" cy="58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WOLF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028700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BABY WOLVES IN THE WINTER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16654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654"/>
            <a:ext cx="7162800" cy="54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51</Words>
  <Application>Microsoft Office PowerPoint</Application>
  <PresentationFormat>Širokozaslonsko</PresentationFormat>
  <Paragraphs>21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Officeova tema</vt:lpstr>
      <vt:lpstr>STOAT </vt:lpstr>
      <vt:lpstr>FOX</vt:lpstr>
      <vt:lpstr>ARCTIC  FOX</vt:lpstr>
      <vt:lpstr>BEAR</vt:lpstr>
      <vt:lpstr>FROG</vt:lpstr>
      <vt:lpstr>BIRDS - - DUCKS     (FLY)</vt:lpstr>
      <vt:lpstr>TIT</vt:lpstr>
      <vt:lpstr>WOLF</vt:lpstr>
      <vt:lpstr>BABY WOLVES IN THE WINTER</vt:lpstr>
      <vt:lpstr>BABY  WOLVES ARE  PLAYING</vt:lpstr>
      <vt:lpstr>HEDGEHOGS  SLEEP</vt:lpstr>
      <vt:lpstr>BISONS</vt:lpstr>
      <vt:lpstr>SQUIRRELS</vt:lpstr>
      <vt:lpstr>RABBIT  EATS  BARK </vt:lpstr>
      <vt:lpstr>DEER</vt:lpstr>
      <vt:lpstr>MOOSE</vt:lpstr>
      <vt:lpstr>THE  MOOSE  ARE  FIGHTING</vt:lpstr>
      <vt:lpstr>BEES  STICK  CLOSE  TOGETHER</vt:lpstr>
      <vt:lpstr>PowerPointova predstavitev</vt:lpstr>
      <vt:lpstr>THEY  HUNKER DOWN</vt:lpstr>
      <vt:lpstr>PENGUINS  STICK  TIGHT  TOGETHER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STOAT</dc:title>
  <dc:creator>Tomi</dc:creator>
  <cp:lastModifiedBy>Tomi</cp:lastModifiedBy>
  <cp:revision>16</cp:revision>
  <dcterms:created xsi:type="dcterms:W3CDTF">2018-01-28T17:55:36Z</dcterms:created>
  <dcterms:modified xsi:type="dcterms:W3CDTF">2019-08-21T09:44:56Z</dcterms:modified>
</cp:coreProperties>
</file>