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71" r:id="rId4"/>
    <p:sldId id="275" r:id="rId5"/>
    <p:sldId id="277" r:id="rId6"/>
  </p:sldIdLst>
  <p:sldSz cx="9144000" cy="6858000" type="screen4x3"/>
  <p:notesSz cx="6858000" cy="9144000"/>
  <p:custDataLst>
    <p:tags r:id="rId8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1A407-40A1-448E-9955-E33B443B452B}" type="datetimeFigureOut">
              <a:rPr lang="sl-SI" smtClean="0"/>
              <a:t>13. 09. 2020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8841C-007D-4991-9BAF-8D5D6BE678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7416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A0FB8-9EE4-47B0-86B8-D56454CB0ED3}" type="datetimeFigureOut">
              <a:rPr lang="sl-SI" smtClean="0"/>
              <a:pPr/>
              <a:t>13. 09. 2020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5616-C198-4BFA-B03D-CF115C1ACF2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410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A0FB8-9EE4-47B0-86B8-D56454CB0ED3}" type="datetimeFigureOut">
              <a:rPr lang="sl-SI" smtClean="0"/>
              <a:pPr/>
              <a:t>13. 09. 2020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5616-C198-4BFA-B03D-CF115C1ACF2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2934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A0FB8-9EE4-47B0-86B8-D56454CB0ED3}" type="datetimeFigureOut">
              <a:rPr lang="sl-SI" smtClean="0"/>
              <a:pPr/>
              <a:t>13. 09. 2020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5616-C198-4BFA-B03D-CF115C1ACF2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1687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A0FB8-9EE4-47B0-86B8-D56454CB0ED3}" type="datetimeFigureOut">
              <a:rPr lang="sl-SI" smtClean="0"/>
              <a:pPr/>
              <a:t>13. 09. 2020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5616-C198-4BFA-B03D-CF115C1ACF2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6144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A0FB8-9EE4-47B0-86B8-D56454CB0ED3}" type="datetimeFigureOut">
              <a:rPr lang="sl-SI" smtClean="0"/>
              <a:pPr/>
              <a:t>13. 09. 2020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5616-C198-4BFA-B03D-CF115C1ACF2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25069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A0FB8-9EE4-47B0-86B8-D56454CB0ED3}" type="datetimeFigureOut">
              <a:rPr lang="sl-SI" smtClean="0"/>
              <a:pPr/>
              <a:t>13. 09. 2020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5616-C198-4BFA-B03D-CF115C1ACF2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007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A0FB8-9EE4-47B0-86B8-D56454CB0ED3}" type="datetimeFigureOut">
              <a:rPr lang="sl-SI" smtClean="0"/>
              <a:pPr/>
              <a:t>13. 09. 2020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5616-C198-4BFA-B03D-CF115C1ACF2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1922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A0FB8-9EE4-47B0-86B8-D56454CB0ED3}" type="datetimeFigureOut">
              <a:rPr lang="sl-SI" smtClean="0"/>
              <a:pPr/>
              <a:t>13. 09. 2020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5616-C198-4BFA-B03D-CF115C1ACF2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724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A0FB8-9EE4-47B0-86B8-D56454CB0ED3}" type="datetimeFigureOut">
              <a:rPr lang="sl-SI" smtClean="0"/>
              <a:pPr/>
              <a:t>13. 09. 2020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5616-C198-4BFA-B03D-CF115C1ACF2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0032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A0FB8-9EE4-47B0-86B8-D56454CB0ED3}" type="datetimeFigureOut">
              <a:rPr lang="sl-SI" smtClean="0"/>
              <a:pPr/>
              <a:t>13. 09. 2020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5616-C198-4BFA-B03D-CF115C1ACF2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816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A0FB8-9EE4-47B0-86B8-D56454CB0ED3}" type="datetimeFigureOut">
              <a:rPr lang="sl-SI" smtClean="0"/>
              <a:pPr/>
              <a:t>13. 09. 2020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5616-C198-4BFA-B03D-CF115C1ACF2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3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A0FB8-9EE4-47B0-86B8-D56454CB0ED3}" type="datetimeFigureOut">
              <a:rPr lang="sl-SI" smtClean="0"/>
              <a:pPr/>
              <a:t>13. 09. 2020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F5616-C198-4BFA-B03D-CF115C1ACF2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414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gore-ljudje.net/novosti/95944/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l.wikipedia.org/wiki/Kekec" TargetMode="Externa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9.xml"/><Relationship Id="rId5" Type="http://schemas.openxmlformats.org/officeDocument/2006/relationships/hyperlink" Target="http://www.gore-ljudje.net/novosti/1716/" TargetMode="External"/><Relationship Id="rId4" Type="http://schemas.openxmlformats.org/officeDocument/2006/relationships/hyperlink" Target="http://sl.wikipedia.org/wiki/Mladinski_opus_Josipa_Vandot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5000" b="-3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924944"/>
            <a:ext cx="7772400" cy="1224136"/>
          </a:xfrm>
        </p:spPr>
        <p:txBody>
          <a:bodyPr>
            <a:normAutofit/>
          </a:bodyPr>
          <a:lstStyle/>
          <a:p>
            <a:r>
              <a:rPr lang="sl-SI" sz="6600" dirty="0" smtClean="0">
                <a:solidFill>
                  <a:srgbClr val="FFFF00"/>
                </a:solidFill>
                <a:latin typeface="GoudyHandtooled BT" panose="04020604050203030203" pitchFamily="82" charset="0"/>
              </a:rPr>
              <a:t>JOSIP VANDOT</a:t>
            </a:r>
            <a:endParaRPr lang="sl-SI" sz="6600" dirty="0">
              <a:solidFill>
                <a:srgbClr val="FFFF00"/>
              </a:solidFill>
              <a:latin typeface="GoudyHandtooled BT" panose="04020604050203030203" pitchFamily="82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1345704"/>
          </a:xfrm>
        </p:spPr>
        <p:txBody>
          <a:bodyPr>
            <a:normAutofit/>
          </a:bodyPr>
          <a:lstStyle/>
          <a:p>
            <a:endParaRPr lang="sl-SI" sz="7200" dirty="0">
              <a:solidFill>
                <a:schemeClr val="accent6">
                  <a:lumMod val="50000"/>
                </a:schemeClr>
              </a:solidFill>
              <a:latin typeface="GoudyHandtooled BT" panose="04020604050203030203" pitchFamily="82" charset="0"/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75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6000" b="1" dirty="0" smtClean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  <a:t>JOSIP VANDOT </a:t>
            </a:r>
            <a:br>
              <a:rPr lang="sl-SI" sz="6000" b="1" dirty="0" smtClean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</a:br>
            <a:r>
              <a:rPr lang="sl-SI" b="1" dirty="0" smtClean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  <a:t>(15.1.1884 – 11.7.1944)</a:t>
            </a:r>
            <a:endParaRPr lang="sl-SI" b="1" dirty="0">
              <a:solidFill>
                <a:schemeClr val="tx2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sl-SI" b="1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sl-SI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" name="Picture 4" descr="http://www.gore-ljudje.net/objave/savenc/0409/vandot-ki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17064" y="1797123"/>
            <a:ext cx="1714500" cy="2219326"/>
          </a:xfrm>
          <a:prstGeom prst="rect">
            <a:avLst/>
          </a:prstGeom>
          <a:noFill/>
        </p:spPr>
      </p:pic>
      <p:pic>
        <p:nvPicPr>
          <p:cNvPr id="7" name="Picture 2" descr="http://www.gore-ljudje.net/objave/savenc/0409/ognjisce-0407-vandot-keke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9242" y="4153210"/>
            <a:ext cx="1487481" cy="2297333"/>
          </a:xfrm>
          <a:prstGeom prst="rect">
            <a:avLst/>
          </a:prstGeom>
          <a:noFill/>
        </p:spPr>
      </p:pic>
      <p:pic>
        <p:nvPicPr>
          <p:cNvPr id="7170" name="Picture 2" descr="Josip Vando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21988"/>
            <a:ext cx="3312368" cy="4667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151" y="3966114"/>
            <a:ext cx="2734057" cy="1905266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151" y="1811542"/>
            <a:ext cx="2867425" cy="1905266"/>
          </a:xfrm>
          <a:prstGeom prst="rect">
            <a:avLst/>
          </a:prstGeom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75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  <a:t>NA KRATKO O PISATELJU</a:t>
            </a:r>
            <a:endParaRPr lang="sl-SI" b="1" dirty="0">
              <a:solidFill>
                <a:schemeClr val="tx2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330824" cy="4525963"/>
          </a:xfrm>
        </p:spPr>
        <p:txBody>
          <a:bodyPr>
            <a:normAutofit/>
          </a:bodyPr>
          <a:lstStyle/>
          <a:p>
            <a:r>
              <a:rPr lang="sl-SI" b="1" dirty="0" smtClean="0">
                <a:solidFill>
                  <a:schemeClr val="tx2">
                    <a:lumMod val="50000"/>
                  </a:schemeClr>
                </a:solidFill>
                <a:latin typeface="Candara" pitchFamily="34" charset="0"/>
              </a:rPr>
              <a:t>Rojstvo: Kranjska Gora.</a:t>
            </a:r>
          </a:p>
          <a:p>
            <a:endParaRPr lang="sl-SI" b="1" dirty="0" smtClean="0">
              <a:solidFill>
                <a:schemeClr val="tx2">
                  <a:lumMod val="50000"/>
                </a:schemeClr>
              </a:solidFill>
              <a:latin typeface="Candara" pitchFamily="34" charset="0"/>
            </a:endParaRPr>
          </a:p>
          <a:p>
            <a:r>
              <a:rPr lang="sl-SI" b="1" dirty="0" smtClean="0">
                <a:solidFill>
                  <a:schemeClr val="tx2">
                    <a:lumMod val="50000"/>
                  </a:schemeClr>
                </a:solidFill>
                <a:latin typeface="Candara" pitchFamily="34" charset="0"/>
              </a:rPr>
              <a:t>Deseti </a:t>
            </a:r>
            <a:r>
              <a:rPr lang="sl-SI" b="1" dirty="0" smtClean="0">
                <a:solidFill>
                  <a:schemeClr val="tx2">
                    <a:lumMod val="50000"/>
                  </a:schemeClr>
                </a:solidFill>
                <a:latin typeface="Candara" pitchFamily="34" charset="0"/>
              </a:rPr>
              <a:t>otrok v železničarski </a:t>
            </a:r>
            <a:r>
              <a:rPr lang="sl-SI" b="1" dirty="0" smtClean="0">
                <a:solidFill>
                  <a:schemeClr val="tx2">
                    <a:lumMod val="50000"/>
                  </a:schemeClr>
                </a:solidFill>
                <a:latin typeface="Candara" pitchFamily="34" charset="0"/>
              </a:rPr>
              <a:t>družini.</a:t>
            </a:r>
          </a:p>
          <a:p>
            <a:endParaRPr lang="sl-SI" b="1" dirty="0">
              <a:solidFill>
                <a:schemeClr val="tx2">
                  <a:lumMod val="50000"/>
                </a:schemeClr>
              </a:solidFill>
              <a:latin typeface="Candara" pitchFamily="34" charset="0"/>
            </a:endParaRPr>
          </a:p>
          <a:p>
            <a:r>
              <a:rPr lang="sl-SI" b="1" dirty="0" smtClean="0">
                <a:solidFill>
                  <a:schemeClr val="tx2">
                    <a:lumMod val="50000"/>
                  </a:schemeClr>
                </a:solidFill>
                <a:latin typeface="Candara" pitchFamily="34" charset="0"/>
              </a:rPr>
              <a:t>Ker </a:t>
            </a:r>
            <a:r>
              <a:rPr lang="sl-SI" b="1" dirty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  <a:t>si ni mogel privoščiti želenega </a:t>
            </a:r>
            <a:r>
              <a:rPr lang="sl-SI" b="1" dirty="0" smtClean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  <a:t>študija medicine</a:t>
            </a:r>
            <a:r>
              <a:rPr lang="sl-SI" b="1" dirty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  <a:t>, se je proti svoji volji zaposlil na železnici.</a:t>
            </a:r>
            <a:r>
              <a:rPr lang="sl-SI" b="1" dirty="0" smtClean="0">
                <a:solidFill>
                  <a:schemeClr val="tx2">
                    <a:lumMod val="50000"/>
                  </a:schemeClr>
                </a:solidFill>
                <a:latin typeface="Candara" pitchFamily="34" charset="0"/>
              </a:rPr>
              <a:t> </a:t>
            </a:r>
            <a:endParaRPr lang="sl-SI" b="1" dirty="0" smtClean="0">
              <a:solidFill>
                <a:schemeClr val="tx2">
                  <a:lumMod val="50000"/>
                </a:schemeClr>
              </a:solidFill>
              <a:latin typeface="Candara" pitchFamily="34" charset="0"/>
            </a:endParaRPr>
          </a:p>
          <a:p>
            <a:endParaRPr lang="sl-SI" b="1" dirty="0">
              <a:solidFill>
                <a:schemeClr val="tx2">
                  <a:lumMod val="50000"/>
                </a:schemeClr>
              </a:solidFill>
              <a:latin typeface="Candara" pitchFamily="34" charset="0"/>
            </a:endParaRPr>
          </a:p>
          <a:p>
            <a:endParaRPr lang="sl-SI" b="1" dirty="0" smtClean="0">
              <a:solidFill>
                <a:schemeClr val="tx2">
                  <a:lumMod val="50000"/>
                </a:schemeClr>
              </a:solidFill>
              <a:latin typeface="Candara" pitchFamily="34" charset="0"/>
            </a:endParaRPr>
          </a:p>
          <a:p>
            <a:endParaRPr lang="sl-SI" b="1" dirty="0" smtClean="0">
              <a:solidFill>
                <a:schemeClr val="tx2">
                  <a:lumMod val="50000"/>
                </a:schemeClr>
              </a:solidFill>
              <a:latin typeface="Candara" pitchFamily="34" charset="0"/>
            </a:endParaRPr>
          </a:p>
          <a:p>
            <a:endParaRPr lang="sl-SI" b="1" dirty="0" smtClean="0">
              <a:solidFill>
                <a:schemeClr val="tx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169" y="4077072"/>
            <a:ext cx="3176292" cy="1940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2090" y="1484784"/>
            <a:ext cx="323850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chemeClr val="tx2">
                    <a:lumMod val="50000"/>
                  </a:schemeClr>
                </a:solidFill>
              </a:rPr>
              <a:t>OTROŠKA IN MLADINSKA DELA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02832" cy="4525963"/>
          </a:xfrm>
        </p:spPr>
        <p:txBody>
          <a:bodyPr>
            <a:normAutofit lnSpcReduction="10000"/>
          </a:bodyPr>
          <a:lstStyle/>
          <a:p>
            <a:r>
              <a:rPr lang="sl-SI" sz="3200" b="1" dirty="0" smtClean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  <a:t>Vandot je pisal pesmi </a:t>
            </a:r>
            <a:r>
              <a:rPr lang="sl-SI" sz="3200" b="1" dirty="0">
                <a:solidFill>
                  <a:schemeClr val="tx2">
                    <a:lumMod val="50000"/>
                  </a:schemeClr>
                </a:solidFill>
                <a:latin typeface="Candara" pitchFamily="34" charset="0"/>
              </a:rPr>
              <a:t>in prozo. </a:t>
            </a:r>
            <a:endParaRPr lang="sl-SI" sz="3200" b="1" dirty="0" smtClean="0">
              <a:solidFill>
                <a:schemeClr val="tx2">
                  <a:lumMod val="50000"/>
                </a:schemeClr>
              </a:solidFill>
              <a:latin typeface="Candara" pitchFamily="34" charset="0"/>
            </a:endParaRPr>
          </a:p>
          <a:p>
            <a:r>
              <a:rPr lang="sl-SI" sz="3200" b="1" dirty="0" smtClean="0">
                <a:solidFill>
                  <a:schemeClr val="tx2">
                    <a:lumMod val="50000"/>
                  </a:schemeClr>
                </a:solidFill>
                <a:latin typeface="Candara" pitchFamily="34" charset="0"/>
              </a:rPr>
              <a:t>Svoje </a:t>
            </a:r>
            <a:r>
              <a:rPr lang="sl-SI" sz="3200" b="1" dirty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  <a:t>pripovedi </a:t>
            </a:r>
            <a:r>
              <a:rPr lang="sl-SI" sz="3200" b="1" dirty="0" smtClean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  <a:t>je objavljal </a:t>
            </a:r>
            <a:r>
              <a:rPr lang="sl-SI" sz="3200" b="1" dirty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  <a:t>v </a:t>
            </a:r>
            <a:r>
              <a:rPr lang="sl-SI" sz="3200" b="1" dirty="0" smtClean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  <a:t>otroških listih  </a:t>
            </a:r>
            <a:r>
              <a:rPr lang="sl-SI" sz="3200" b="1" dirty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  <a:t>Zvonček </a:t>
            </a:r>
            <a:r>
              <a:rPr lang="sl-SI" sz="3200" b="1" dirty="0" smtClean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  <a:t>in Vrtec v </a:t>
            </a:r>
            <a:r>
              <a:rPr lang="sl-SI" sz="3200" b="1" dirty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  <a:t>letih 1918–1924</a:t>
            </a:r>
            <a:r>
              <a:rPr lang="sl-SI" sz="3200" b="1" dirty="0" smtClean="0">
                <a:solidFill>
                  <a:schemeClr val="tx2">
                    <a:lumMod val="50000"/>
                  </a:schemeClr>
                </a:solidFill>
                <a:latin typeface="Candara" pitchFamily="34" charset="0"/>
              </a:rPr>
              <a:t>.</a:t>
            </a:r>
          </a:p>
          <a:p>
            <a:r>
              <a:rPr lang="sl-SI" sz="3200" b="1" dirty="0" smtClean="0">
                <a:solidFill>
                  <a:schemeClr val="tx2">
                    <a:lumMod val="50000"/>
                  </a:schemeClr>
                </a:solidFill>
                <a:latin typeface="Candara" pitchFamily="34" charset="0"/>
              </a:rPr>
              <a:t>Motive </a:t>
            </a:r>
            <a:r>
              <a:rPr lang="sl-SI" sz="3200" b="1" dirty="0">
                <a:solidFill>
                  <a:schemeClr val="tx2">
                    <a:lumMod val="50000"/>
                  </a:schemeClr>
                </a:solidFill>
                <a:latin typeface="Candara" pitchFamily="34" charset="0"/>
              </a:rPr>
              <a:t>za svoja dela je črpal iz ljudskega izročila in planinskega sveta. </a:t>
            </a:r>
          </a:p>
          <a:p>
            <a:endParaRPr lang="sl-SI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594620"/>
            <a:ext cx="4119083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31424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accent5">
                <a:lumMod val="50000"/>
              </a:schemeClr>
            </a:gs>
            <a:gs pos="43344">
              <a:schemeClr val="accent5">
                <a:lumMod val="50000"/>
              </a:schemeClr>
            </a:gs>
            <a:gs pos="63000">
              <a:schemeClr val="accent5">
                <a:lumMod val="60000"/>
                <a:lumOff val="40000"/>
              </a:schemeClr>
            </a:gs>
            <a:gs pos="98000">
              <a:schemeClr val="accent5">
                <a:lumMod val="60000"/>
                <a:lumOff val="4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bg1"/>
                </a:solidFill>
              </a:rPr>
              <a:t>Viri: </a:t>
            </a:r>
            <a:endParaRPr lang="sl-SI" dirty="0">
              <a:solidFill>
                <a:schemeClr val="bg1"/>
              </a:solidFill>
            </a:endParaRPr>
          </a:p>
        </p:txBody>
      </p:sp>
      <p:pic>
        <p:nvPicPr>
          <p:cNvPr id="5" name="Ograda slike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" b="171"/>
          <a:stretch>
            <a:fillRect/>
          </a:stretch>
        </p:blipFill>
        <p:spPr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sl-SI" dirty="0">
                <a:hlinkClick r:id="rId3"/>
              </a:rPr>
              <a:t>http://</a:t>
            </a:r>
            <a:r>
              <a:rPr lang="sl-SI" dirty="0" smtClean="0">
                <a:hlinkClick r:id="rId3"/>
              </a:rPr>
              <a:t>sl.wikipedia.org/wiki/Kekec</a:t>
            </a:r>
            <a:endParaRPr lang="sl-SI" dirty="0" smtClean="0"/>
          </a:p>
          <a:p>
            <a:r>
              <a:rPr lang="sl-SI" dirty="0">
                <a:hlinkClick r:id="rId4"/>
              </a:rPr>
              <a:t>http://</a:t>
            </a:r>
            <a:r>
              <a:rPr lang="sl-SI" dirty="0" smtClean="0">
                <a:hlinkClick r:id="rId4"/>
              </a:rPr>
              <a:t>sl.wikipedia.org/wiki/Mladinski_opus_Josipa_Vandota</a:t>
            </a:r>
            <a:endParaRPr lang="sl-SI" dirty="0" smtClean="0"/>
          </a:p>
          <a:p>
            <a:r>
              <a:rPr lang="sl-SI" dirty="0">
                <a:hlinkClick r:id="rId5"/>
              </a:rPr>
              <a:t>http://www.gore-ljudje.net/novosti/1716/</a:t>
            </a:r>
            <a:endParaRPr lang="sl-SI" dirty="0" smtClean="0"/>
          </a:p>
          <a:p>
            <a:r>
              <a:rPr lang="sl-SI" dirty="0" smtClean="0"/>
              <a:t>SLIKOVNO GRADIVO, DOSTOPNO NA SPLETU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2529190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f2bc79a42d4e1134194e983bf134319e6f264"/>
</p:tagLst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</TotalTime>
  <Words>93</Words>
  <Application>Microsoft Office PowerPoint</Application>
  <PresentationFormat>Diaprojekcija na zaslonu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Candara</vt:lpstr>
      <vt:lpstr>GoudyHandtooled BT</vt:lpstr>
      <vt:lpstr>Officeova tema</vt:lpstr>
      <vt:lpstr>JOSIP VANDOT</vt:lpstr>
      <vt:lpstr>JOSIP VANDOT  (15.1.1884 – 11.7.1944)</vt:lpstr>
      <vt:lpstr>NA KRATKO O PISATELJU</vt:lpstr>
      <vt:lpstr>OTROŠKA IN MLADINSKA DELA</vt:lpstr>
      <vt:lpstr>Viri: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Klavdija</dc:creator>
  <cp:lastModifiedBy>Nina Petek</cp:lastModifiedBy>
  <cp:revision>37</cp:revision>
  <dcterms:created xsi:type="dcterms:W3CDTF">2014-01-15T06:41:20Z</dcterms:created>
  <dcterms:modified xsi:type="dcterms:W3CDTF">2020-09-13T09:51:30Z</dcterms:modified>
</cp:coreProperties>
</file>