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21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8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01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5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16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292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98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2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55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023E-39AB-42AC-97A6-AA469F74C8B1}" type="datetimeFigureOut">
              <a:rPr lang="sl-SI" smtClean="0"/>
              <a:t>15.1.2014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7B57-1469-4CFF-B4A4-4FCBDDD7FB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88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47" y="-98106"/>
            <a:ext cx="4525773" cy="6224270"/>
          </a:xfrm>
        </p:spPr>
      </p:pic>
    </p:spTree>
    <p:extLst>
      <p:ext uri="{BB962C8B-B14F-4D97-AF65-F5344CB8AC3E}">
        <p14:creationId xmlns:p14="http://schemas.microsoft.com/office/powerpoint/2010/main" val="292631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6546" y="925"/>
            <a:ext cx="4453765" cy="6125238"/>
          </a:xfrm>
        </p:spPr>
      </p:pic>
    </p:spTree>
    <p:extLst>
      <p:ext uri="{BB962C8B-B14F-4D97-AF65-F5344CB8AC3E}">
        <p14:creationId xmlns:p14="http://schemas.microsoft.com/office/powerpoint/2010/main" val="42754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47" y="926"/>
            <a:ext cx="4453765" cy="6125238"/>
          </a:xfrm>
        </p:spPr>
      </p:pic>
    </p:spTree>
    <p:extLst>
      <p:ext uri="{BB962C8B-B14F-4D97-AF65-F5344CB8AC3E}">
        <p14:creationId xmlns:p14="http://schemas.microsoft.com/office/powerpoint/2010/main" val="101034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6546" y="925"/>
            <a:ext cx="4453765" cy="6125238"/>
          </a:xfrm>
        </p:spPr>
      </p:pic>
    </p:spTree>
    <p:extLst>
      <p:ext uri="{BB962C8B-B14F-4D97-AF65-F5344CB8AC3E}">
        <p14:creationId xmlns:p14="http://schemas.microsoft.com/office/powerpoint/2010/main" val="217164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6546" y="-1"/>
            <a:ext cx="4454438" cy="6126163"/>
          </a:xfrm>
        </p:spPr>
      </p:pic>
    </p:spTree>
    <p:extLst>
      <p:ext uri="{BB962C8B-B14F-4D97-AF65-F5344CB8AC3E}">
        <p14:creationId xmlns:p14="http://schemas.microsoft.com/office/powerpoint/2010/main" val="149518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47" y="188640"/>
            <a:ext cx="4317274" cy="5937523"/>
          </a:xfrm>
        </p:spPr>
      </p:pic>
    </p:spTree>
    <p:extLst>
      <p:ext uri="{BB962C8B-B14F-4D97-AF65-F5344CB8AC3E}">
        <p14:creationId xmlns:p14="http://schemas.microsoft.com/office/powerpoint/2010/main" val="394658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26546" y="925"/>
            <a:ext cx="4453765" cy="6125238"/>
          </a:xfrm>
        </p:spPr>
      </p:pic>
    </p:spTree>
    <p:extLst>
      <p:ext uri="{BB962C8B-B14F-4D97-AF65-F5344CB8AC3E}">
        <p14:creationId xmlns:p14="http://schemas.microsoft.com/office/powerpoint/2010/main" val="261812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Diaprojekcija na zaslonu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Ministrstvo za šolstvo,znanost in šport</dc:creator>
  <cp:lastModifiedBy>Ministrstvo za šolstvo,znanost in šport</cp:lastModifiedBy>
  <cp:revision>1</cp:revision>
  <dcterms:created xsi:type="dcterms:W3CDTF">2014-01-15T07:02:37Z</dcterms:created>
  <dcterms:modified xsi:type="dcterms:W3CDTF">2014-01-15T07:08:20Z</dcterms:modified>
</cp:coreProperties>
</file>