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8" r:id="rId2"/>
    <p:sldId id="301" r:id="rId3"/>
    <p:sldId id="332" r:id="rId4"/>
    <p:sldId id="302" r:id="rId5"/>
    <p:sldId id="322" r:id="rId6"/>
    <p:sldId id="260" r:id="rId7"/>
    <p:sldId id="350" r:id="rId8"/>
    <p:sldId id="351" r:id="rId9"/>
    <p:sldId id="349" r:id="rId10"/>
    <p:sldId id="261" r:id="rId11"/>
    <p:sldId id="352" r:id="rId12"/>
    <p:sldId id="354" r:id="rId13"/>
    <p:sldId id="356" r:id="rId14"/>
    <p:sldId id="355" r:id="rId15"/>
    <p:sldId id="353" r:id="rId16"/>
    <p:sldId id="320" r:id="rId17"/>
    <p:sldId id="336" r:id="rId18"/>
    <p:sldId id="303" r:id="rId19"/>
    <p:sldId id="337" r:id="rId20"/>
    <p:sldId id="327" r:id="rId21"/>
    <p:sldId id="328" r:id="rId22"/>
    <p:sldId id="330" r:id="rId23"/>
    <p:sldId id="331" r:id="rId24"/>
    <p:sldId id="305" r:id="rId25"/>
    <p:sldId id="348" r:id="rId26"/>
    <p:sldId id="357" r:id="rId27"/>
    <p:sldId id="262" r:id="rId28"/>
    <p:sldId id="335" r:id="rId29"/>
    <p:sldId id="263" r:id="rId3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1"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59882-24AD-4109-9994-8216E53E7599}" type="doc">
      <dgm:prSet loTypeId="urn:microsoft.com/office/officeart/2005/8/layout/venn1" loCatId="relationship" qsTypeId="urn:microsoft.com/office/officeart/2005/8/quickstyle/simple1" qsCatId="simple" csTypeId="urn:microsoft.com/office/officeart/2005/8/colors/accent1_2" csCatId="accent1" phldr="1"/>
      <dgm:spPr/>
    </dgm:pt>
    <dgm:pt modelId="{CF5AF86C-DD5B-4792-8E28-8286C167DE80}">
      <dgm:prSet phldrT="[besedilo]"/>
      <dgm:spPr/>
      <dgm:t>
        <a:bodyPr/>
        <a:lstStyle/>
        <a:p>
          <a:r>
            <a:rPr lang="sl-SI" dirty="0"/>
            <a:t>SUMMER CLOTHES</a:t>
          </a:r>
        </a:p>
      </dgm:t>
    </dgm:pt>
    <dgm:pt modelId="{FC4899C5-87EF-45BF-BC82-CE9C44A5ED54}" type="parTrans" cxnId="{3A5F91A7-A681-46D5-BB7F-C7A71CE13ED6}">
      <dgm:prSet/>
      <dgm:spPr/>
      <dgm:t>
        <a:bodyPr/>
        <a:lstStyle/>
        <a:p>
          <a:endParaRPr lang="sl-SI"/>
        </a:p>
      </dgm:t>
    </dgm:pt>
    <dgm:pt modelId="{6013E01C-2CC5-4E92-A63E-6CBEBD482D37}" type="sibTrans" cxnId="{3A5F91A7-A681-46D5-BB7F-C7A71CE13ED6}">
      <dgm:prSet/>
      <dgm:spPr/>
      <dgm:t>
        <a:bodyPr/>
        <a:lstStyle/>
        <a:p>
          <a:endParaRPr lang="sl-SI"/>
        </a:p>
      </dgm:t>
    </dgm:pt>
    <dgm:pt modelId="{9068BE91-1A41-4994-A5F4-70FD768A3A66}">
      <dgm:prSet phldrT="[besedilo]"/>
      <dgm:spPr/>
      <dgm:t>
        <a:bodyPr/>
        <a:lstStyle/>
        <a:p>
          <a:r>
            <a:rPr lang="sl-SI" dirty="0"/>
            <a:t>BOTH</a:t>
          </a:r>
        </a:p>
      </dgm:t>
    </dgm:pt>
    <dgm:pt modelId="{E046A505-8510-4D3A-993E-207EA4B30147}" type="parTrans" cxnId="{04A09C33-58EA-4F96-B66D-9224A26ACCD9}">
      <dgm:prSet/>
      <dgm:spPr/>
      <dgm:t>
        <a:bodyPr/>
        <a:lstStyle/>
        <a:p>
          <a:endParaRPr lang="sl-SI"/>
        </a:p>
      </dgm:t>
    </dgm:pt>
    <dgm:pt modelId="{FED1CE10-DD87-444C-A9E3-CB83ED4C21D0}" type="sibTrans" cxnId="{04A09C33-58EA-4F96-B66D-9224A26ACCD9}">
      <dgm:prSet/>
      <dgm:spPr/>
      <dgm:t>
        <a:bodyPr/>
        <a:lstStyle/>
        <a:p>
          <a:endParaRPr lang="sl-SI"/>
        </a:p>
      </dgm:t>
    </dgm:pt>
    <dgm:pt modelId="{34622AED-6201-4B3E-8F0A-4A8427743A0D}">
      <dgm:prSet phldrT="[besedilo]"/>
      <dgm:spPr/>
      <dgm:t>
        <a:bodyPr/>
        <a:lstStyle/>
        <a:p>
          <a:r>
            <a:rPr lang="sl-SI" dirty="0"/>
            <a:t>WINTER CLOTHES</a:t>
          </a:r>
        </a:p>
      </dgm:t>
    </dgm:pt>
    <dgm:pt modelId="{56F404F6-910E-4D5C-BB56-549EBF11EA8A}" type="parTrans" cxnId="{00F4631E-84A3-4181-B1BB-64FE344DAA0D}">
      <dgm:prSet/>
      <dgm:spPr/>
      <dgm:t>
        <a:bodyPr/>
        <a:lstStyle/>
        <a:p>
          <a:endParaRPr lang="sl-SI"/>
        </a:p>
      </dgm:t>
    </dgm:pt>
    <dgm:pt modelId="{0D977C21-5B50-42DB-9F81-2AE5B11F955C}" type="sibTrans" cxnId="{00F4631E-84A3-4181-B1BB-64FE344DAA0D}">
      <dgm:prSet/>
      <dgm:spPr/>
      <dgm:t>
        <a:bodyPr/>
        <a:lstStyle/>
        <a:p>
          <a:endParaRPr lang="sl-SI"/>
        </a:p>
      </dgm:t>
    </dgm:pt>
    <dgm:pt modelId="{0D294EA7-D8FA-494F-90E1-84242D623162}" type="pres">
      <dgm:prSet presAssocID="{51059882-24AD-4109-9994-8216E53E7599}" presName="compositeShape" presStyleCnt="0">
        <dgm:presLayoutVars>
          <dgm:chMax val="7"/>
          <dgm:dir/>
          <dgm:resizeHandles val="exact"/>
        </dgm:presLayoutVars>
      </dgm:prSet>
      <dgm:spPr/>
    </dgm:pt>
    <dgm:pt modelId="{808676FC-2C6C-4BC5-A2A9-02C925596B9C}" type="pres">
      <dgm:prSet presAssocID="{CF5AF86C-DD5B-4792-8E28-8286C167DE80}" presName="circ1" presStyleLbl="vennNode1" presStyleIdx="0" presStyleCnt="3"/>
      <dgm:spPr/>
    </dgm:pt>
    <dgm:pt modelId="{E4384C1C-09FD-44A9-8794-2B8BAAD93CFB}" type="pres">
      <dgm:prSet presAssocID="{CF5AF86C-DD5B-4792-8E28-8286C167DE80}" presName="circ1Tx" presStyleLbl="revTx" presStyleIdx="0" presStyleCnt="0">
        <dgm:presLayoutVars>
          <dgm:chMax val="0"/>
          <dgm:chPref val="0"/>
          <dgm:bulletEnabled val="1"/>
        </dgm:presLayoutVars>
      </dgm:prSet>
      <dgm:spPr/>
    </dgm:pt>
    <dgm:pt modelId="{303125E6-F1D4-4C3C-A98B-18A221BEEC9A}" type="pres">
      <dgm:prSet presAssocID="{9068BE91-1A41-4994-A5F4-70FD768A3A66}" presName="circ2" presStyleLbl="vennNode1" presStyleIdx="1" presStyleCnt="3"/>
      <dgm:spPr/>
    </dgm:pt>
    <dgm:pt modelId="{47C2267A-9B1C-4894-8F0F-D720EF1D1024}" type="pres">
      <dgm:prSet presAssocID="{9068BE91-1A41-4994-A5F4-70FD768A3A66}" presName="circ2Tx" presStyleLbl="revTx" presStyleIdx="0" presStyleCnt="0">
        <dgm:presLayoutVars>
          <dgm:chMax val="0"/>
          <dgm:chPref val="0"/>
          <dgm:bulletEnabled val="1"/>
        </dgm:presLayoutVars>
      </dgm:prSet>
      <dgm:spPr/>
    </dgm:pt>
    <dgm:pt modelId="{99B8F806-4037-48E8-8473-522CFE484A75}" type="pres">
      <dgm:prSet presAssocID="{34622AED-6201-4B3E-8F0A-4A8427743A0D}" presName="circ3" presStyleLbl="vennNode1" presStyleIdx="2" presStyleCnt="3"/>
      <dgm:spPr/>
    </dgm:pt>
    <dgm:pt modelId="{6A2FC728-2C49-470A-89B0-8FB6AD7DDE5D}" type="pres">
      <dgm:prSet presAssocID="{34622AED-6201-4B3E-8F0A-4A8427743A0D}" presName="circ3Tx" presStyleLbl="revTx" presStyleIdx="0" presStyleCnt="0">
        <dgm:presLayoutVars>
          <dgm:chMax val="0"/>
          <dgm:chPref val="0"/>
          <dgm:bulletEnabled val="1"/>
        </dgm:presLayoutVars>
      </dgm:prSet>
      <dgm:spPr/>
    </dgm:pt>
  </dgm:ptLst>
  <dgm:cxnLst>
    <dgm:cxn modelId="{00F4631E-84A3-4181-B1BB-64FE344DAA0D}" srcId="{51059882-24AD-4109-9994-8216E53E7599}" destId="{34622AED-6201-4B3E-8F0A-4A8427743A0D}" srcOrd="2" destOrd="0" parTransId="{56F404F6-910E-4D5C-BB56-549EBF11EA8A}" sibTransId="{0D977C21-5B50-42DB-9F81-2AE5B11F955C}"/>
    <dgm:cxn modelId="{04A09C33-58EA-4F96-B66D-9224A26ACCD9}" srcId="{51059882-24AD-4109-9994-8216E53E7599}" destId="{9068BE91-1A41-4994-A5F4-70FD768A3A66}" srcOrd="1" destOrd="0" parTransId="{E046A505-8510-4D3A-993E-207EA4B30147}" sibTransId="{FED1CE10-DD87-444C-A9E3-CB83ED4C21D0}"/>
    <dgm:cxn modelId="{BD100166-E4D4-4089-B237-16FCA8A0C60E}" type="presOf" srcId="{9068BE91-1A41-4994-A5F4-70FD768A3A66}" destId="{47C2267A-9B1C-4894-8F0F-D720EF1D1024}" srcOrd="1" destOrd="0" presId="urn:microsoft.com/office/officeart/2005/8/layout/venn1"/>
    <dgm:cxn modelId="{19DDC650-BB51-4E59-80C9-36AD27165AAA}" type="presOf" srcId="{9068BE91-1A41-4994-A5F4-70FD768A3A66}" destId="{303125E6-F1D4-4C3C-A98B-18A221BEEC9A}" srcOrd="0" destOrd="0" presId="urn:microsoft.com/office/officeart/2005/8/layout/venn1"/>
    <dgm:cxn modelId="{5E103684-3FC5-4A63-9D93-D49B212837CC}" type="presOf" srcId="{CF5AF86C-DD5B-4792-8E28-8286C167DE80}" destId="{E4384C1C-09FD-44A9-8794-2B8BAAD93CFB}" srcOrd="1" destOrd="0" presId="urn:microsoft.com/office/officeart/2005/8/layout/venn1"/>
    <dgm:cxn modelId="{897EDD99-A649-4B97-A17B-A47F8D03C835}" type="presOf" srcId="{34622AED-6201-4B3E-8F0A-4A8427743A0D}" destId="{99B8F806-4037-48E8-8473-522CFE484A75}" srcOrd="0" destOrd="0" presId="urn:microsoft.com/office/officeart/2005/8/layout/venn1"/>
    <dgm:cxn modelId="{3A5F91A7-A681-46D5-BB7F-C7A71CE13ED6}" srcId="{51059882-24AD-4109-9994-8216E53E7599}" destId="{CF5AF86C-DD5B-4792-8E28-8286C167DE80}" srcOrd="0" destOrd="0" parTransId="{FC4899C5-87EF-45BF-BC82-CE9C44A5ED54}" sibTransId="{6013E01C-2CC5-4E92-A63E-6CBEBD482D37}"/>
    <dgm:cxn modelId="{BE33C3C8-1851-487F-B554-EBACEC8625B9}" type="presOf" srcId="{CF5AF86C-DD5B-4792-8E28-8286C167DE80}" destId="{808676FC-2C6C-4BC5-A2A9-02C925596B9C}" srcOrd="0" destOrd="0" presId="urn:microsoft.com/office/officeart/2005/8/layout/venn1"/>
    <dgm:cxn modelId="{2D49E0F8-0156-4B32-BE6F-70EBF138724C}" type="presOf" srcId="{34622AED-6201-4B3E-8F0A-4A8427743A0D}" destId="{6A2FC728-2C49-470A-89B0-8FB6AD7DDE5D}" srcOrd="1" destOrd="0" presId="urn:microsoft.com/office/officeart/2005/8/layout/venn1"/>
    <dgm:cxn modelId="{7CB36DFE-7615-4686-85C3-3644DF83F672}" type="presOf" srcId="{51059882-24AD-4109-9994-8216E53E7599}" destId="{0D294EA7-D8FA-494F-90E1-84242D623162}" srcOrd="0" destOrd="0" presId="urn:microsoft.com/office/officeart/2005/8/layout/venn1"/>
    <dgm:cxn modelId="{12E14F2D-98E9-4606-BBDF-CD7F25B2B889}" type="presParOf" srcId="{0D294EA7-D8FA-494F-90E1-84242D623162}" destId="{808676FC-2C6C-4BC5-A2A9-02C925596B9C}" srcOrd="0" destOrd="0" presId="urn:microsoft.com/office/officeart/2005/8/layout/venn1"/>
    <dgm:cxn modelId="{5FDAF53D-14B1-4029-958C-14C47457AACD}" type="presParOf" srcId="{0D294EA7-D8FA-494F-90E1-84242D623162}" destId="{E4384C1C-09FD-44A9-8794-2B8BAAD93CFB}" srcOrd="1" destOrd="0" presId="urn:microsoft.com/office/officeart/2005/8/layout/venn1"/>
    <dgm:cxn modelId="{79ABD5A1-CA28-45ED-B699-5426164AB87C}" type="presParOf" srcId="{0D294EA7-D8FA-494F-90E1-84242D623162}" destId="{303125E6-F1D4-4C3C-A98B-18A221BEEC9A}" srcOrd="2" destOrd="0" presId="urn:microsoft.com/office/officeart/2005/8/layout/venn1"/>
    <dgm:cxn modelId="{4FB13CA5-6C95-4553-AB70-97FB83B949ED}" type="presParOf" srcId="{0D294EA7-D8FA-494F-90E1-84242D623162}" destId="{47C2267A-9B1C-4894-8F0F-D720EF1D1024}" srcOrd="3" destOrd="0" presId="urn:microsoft.com/office/officeart/2005/8/layout/venn1"/>
    <dgm:cxn modelId="{495724E8-E073-4FBF-B80B-111ECE768E33}" type="presParOf" srcId="{0D294EA7-D8FA-494F-90E1-84242D623162}" destId="{99B8F806-4037-48E8-8473-522CFE484A75}" srcOrd="4" destOrd="0" presId="urn:microsoft.com/office/officeart/2005/8/layout/venn1"/>
    <dgm:cxn modelId="{C88572DD-AF30-4FE6-9A69-A4731D7D7EA8}" type="presParOf" srcId="{0D294EA7-D8FA-494F-90E1-84242D623162}" destId="{6A2FC728-2C49-470A-89B0-8FB6AD7DDE5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676FC-2C6C-4BC5-A2A9-02C925596B9C}">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l-SI" sz="2400" kern="1200" dirty="0"/>
            <a:t>SUMMER CLOTHES</a:t>
          </a:r>
        </a:p>
      </dsp:txBody>
      <dsp:txXfrm>
        <a:off x="2153920" y="477519"/>
        <a:ext cx="1788160" cy="1097280"/>
      </dsp:txXfrm>
    </dsp:sp>
    <dsp:sp modelId="{303125E6-F1D4-4C3C-A98B-18A221BEEC9A}">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l-SI" sz="2400" kern="1200" dirty="0"/>
            <a:t>BOTH</a:t>
          </a:r>
        </a:p>
      </dsp:txBody>
      <dsp:txXfrm>
        <a:off x="3454400" y="2204720"/>
        <a:ext cx="1463040" cy="1341120"/>
      </dsp:txXfrm>
    </dsp:sp>
    <dsp:sp modelId="{99B8F806-4037-48E8-8473-522CFE484A75}">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sl-SI" sz="2400" kern="1200" dirty="0"/>
            <a:t>WINTER CLOTHES</a:t>
          </a:r>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F6C648A-5B57-4218-A0DA-4B9EDC2AE2B2}" type="slidenum">
              <a:rPr lang="en-GB"/>
              <a:pPr>
                <a:defRPr/>
              </a:pPr>
              <a:t>‹#›</a:t>
            </a:fld>
            <a:endParaRPr lang="en-GB"/>
          </a:p>
        </p:txBody>
      </p:sp>
    </p:spTree>
    <p:extLst>
      <p:ext uri="{BB962C8B-B14F-4D97-AF65-F5344CB8AC3E}">
        <p14:creationId xmlns:p14="http://schemas.microsoft.com/office/powerpoint/2010/main" val="2168281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FED3B40-6514-4302-9D2C-D25FFE6E42EC}" type="slidenum">
              <a:rPr lang="sl-SI"/>
              <a:pPr/>
              <a:t>1</a:t>
            </a:fld>
            <a:endParaRPr lang="sl-SI"/>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lnSpc>
                <a:spcPct val="80000"/>
              </a:lnSpc>
            </a:pPr>
            <a:endParaRPr lang="sl-SI" sz="800"/>
          </a:p>
          <a:p>
            <a:pPr eaLnBrk="1" hangingPunct="1">
              <a:lnSpc>
                <a:spcPct val="80000"/>
              </a:lnSpc>
            </a:pPr>
            <a:endParaRPr lang="sl-SI" sz="800"/>
          </a:p>
        </p:txBody>
      </p:sp>
    </p:spTree>
    <p:extLst>
      <p:ext uri="{BB962C8B-B14F-4D97-AF65-F5344CB8AC3E}">
        <p14:creationId xmlns:p14="http://schemas.microsoft.com/office/powerpoint/2010/main" val="61271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7E5FE10-24F4-479D-ABAB-9F0ACC699641}" type="slidenum">
              <a:rPr lang="en-GB"/>
              <a:pPr/>
              <a:t>29</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p:spPr>
        <p:txBody>
          <a:bodyPr/>
          <a:lstStyle/>
          <a:p>
            <a:pPr eaLnBrk="1" hangingPunct="1"/>
            <a:endParaRPr lang="sl-SI"/>
          </a:p>
        </p:txBody>
      </p:sp>
    </p:spTree>
    <p:extLst>
      <p:ext uri="{BB962C8B-B14F-4D97-AF65-F5344CB8AC3E}">
        <p14:creationId xmlns:p14="http://schemas.microsoft.com/office/powerpoint/2010/main" val="158876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8FAD8EA-4B2B-4D6D-97E5-F49F694A6EA7}" type="slidenum">
              <a:rPr lang="sl-SI"/>
              <a:pPr/>
              <a:t>2</a:t>
            </a:fld>
            <a:endParaRPr lang="sl-SI"/>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sl-SI" dirty="0"/>
              <a:t>A </a:t>
            </a:r>
            <a:r>
              <a:rPr lang="sl-SI" dirty="0" err="1"/>
              <a:t>methods</a:t>
            </a:r>
            <a:r>
              <a:rPr lang="sl-SI" dirty="0"/>
              <a:t> </a:t>
            </a:r>
            <a:r>
              <a:rPr lang="sl-SI" dirty="0" err="1"/>
              <a:t>based</a:t>
            </a:r>
            <a:r>
              <a:rPr lang="sl-SI" dirty="0"/>
              <a:t> on </a:t>
            </a:r>
            <a:r>
              <a:rPr lang="sl-SI" dirty="0" err="1"/>
              <a:t>intensive</a:t>
            </a:r>
            <a:r>
              <a:rPr lang="sl-SI" dirty="0"/>
              <a:t> </a:t>
            </a:r>
            <a:r>
              <a:rPr lang="sl-SI" dirty="0" err="1"/>
              <a:t>listening</a:t>
            </a:r>
            <a:r>
              <a:rPr lang="sl-SI" dirty="0"/>
              <a:t> </a:t>
            </a:r>
            <a:r>
              <a:rPr lang="sl-SI" dirty="0" err="1"/>
              <a:t>and</a:t>
            </a:r>
            <a:r>
              <a:rPr lang="sl-SI" dirty="0"/>
              <a:t> </a:t>
            </a:r>
            <a:r>
              <a:rPr lang="sl-SI" dirty="0" err="1"/>
              <a:t>showing</a:t>
            </a:r>
            <a:r>
              <a:rPr lang="sl-SI" dirty="0"/>
              <a:t> </a:t>
            </a:r>
            <a:r>
              <a:rPr lang="sl-SI" dirty="0" err="1"/>
              <a:t>meaning</a:t>
            </a:r>
            <a:r>
              <a:rPr lang="sl-SI" dirty="0"/>
              <a:t> </a:t>
            </a:r>
            <a:r>
              <a:rPr lang="sl-SI" dirty="0" err="1"/>
              <a:t>with</a:t>
            </a:r>
            <a:r>
              <a:rPr lang="sl-SI" dirty="0"/>
              <a:t> </a:t>
            </a:r>
            <a:r>
              <a:rPr lang="sl-SI" dirty="0" err="1"/>
              <a:t>gestures</a:t>
            </a:r>
            <a:r>
              <a:rPr lang="sl-SI" dirty="0"/>
              <a:t>. </a:t>
            </a:r>
          </a:p>
          <a:p>
            <a:pPr eaLnBrk="1" hangingPunct="1"/>
            <a:r>
              <a:rPr lang="sl-SI" dirty="0"/>
              <a:t>It’s most </a:t>
            </a:r>
            <a:r>
              <a:rPr lang="sl-SI" dirty="0" err="1"/>
              <a:t>common</a:t>
            </a:r>
            <a:r>
              <a:rPr lang="sl-SI" dirty="0"/>
              <a:t> in </a:t>
            </a:r>
            <a:r>
              <a:rPr lang="sl-SI" dirty="0" err="1"/>
              <a:t>teacher</a:t>
            </a:r>
            <a:r>
              <a:rPr lang="sl-SI" dirty="0"/>
              <a:t> </a:t>
            </a:r>
            <a:r>
              <a:rPr lang="sl-SI" dirty="0" err="1"/>
              <a:t>giving</a:t>
            </a:r>
            <a:r>
              <a:rPr lang="sl-SI" dirty="0"/>
              <a:t> </a:t>
            </a:r>
            <a:r>
              <a:rPr lang="sl-SI" dirty="0" err="1"/>
              <a:t>commands</a:t>
            </a:r>
            <a:r>
              <a:rPr lang="sl-SI" dirty="0"/>
              <a:t> </a:t>
            </a:r>
            <a:r>
              <a:rPr lang="sl-SI" dirty="0" err="1"/>
              <a:t>and</a:t>
            </a:r>
            <a:r>
              <a:rPr lang="sl-SI" dirty="0"/>
              <a:t> </a:t>
            </a:r>
            <a:r>
              <a:rPr lang="sl-SI" dirty="0" err="1"/>
              <a:t>students</a:t>
            </a:r>
            <a:r>
              <a:rPr lang="sl-SI" dirty="0"/>
              <a:t> </a:t>
            </a:r>
            <a:r>
              <a:rPr lang="sl-SI" dirty="0" err="1"/>
              <a:t>performing</a:t>
            </a:r>
            <a:r>
              <a:rPr lang="sl-SI" dirty="0"/>
              <a:t> </a:t>
            </a:r>
            <a:r>
              <a:rPr lang="sl-SI" dirty="0" err="1"/>
              <a:t>them</a:t>
            </a:r>
            <a:r>
              <a:rPr lang="sl-SI" dirty="0"/>
              <a:t>. </a:t>
            </a:r>
          </a:p>
          <a:p>
            <a:pPr eaLnBrk="1" hangingPunct="1"/>
            <a:endParaRPr lang="sl-SI" b="1" dirty="0"/>
          </a:p>
          <a:p>
            <a:pPr eaLnBrk="1" hangingPunct="1"/>
            <a:r>
              <a:rPr lang="sl-SI" b="1" dirty="0"/>
              <a:t>CHILDREN LEARN MOST BY DOING THINGS </a:t>
            </a:r>
            <a:r>
              <a:rPr lang="sl-SI" b="1" dirty="0" err="1"/>
              <a:t>and</a:t>
            </a:r>
            <a:r>
              <a:rPr lang="sl-SI" b="1" dirty="0"/>
              <a:t> </a:t>
            </a:r>
            <a:r>
              <a:rPr lang="sl-SI" b="1" dirty="0" err="1"/>
              <a:t>with</a:t>
            </a:r>
            <a:r>
              <a:rPr lang="sl-SI" b="1" dirty="0"/>
              <a:t> TPR </a:t>
            </a:r>
            <a:r>
              <a:rPr lang="sl-SI" b="1" dirty="0" err="1"/>
              <a:t>you</a:t>
            </a:r>
            <a:r>
              <a:rPr lang="sl-SI" b="1" dirty="0"/>
              <a:t> take </a:t>
            </a:r>
            <a:r>
              <a:rPr lang="sl-SI" b="1" dirty="0" err="1"/>
              <a:t>into</a:t>
            </a:r>
            <a:r>
              <a:rPr lang="sl-SI" b="1" dirty="0"/>
              <a:t> </a:t>
            </a:r>
            <a:r>
              <a:rPr lang="sl-SI" b="1" dirty="0" err="1"/>
              <a:t>account</a:t>
            </a:r>
            <a:r>
              <a:rPr lang="sl-SI" b="1" dirty="0"/>
              <a:t> </a:t>
            </a:r>
            <a:r>
              <a:rPr lang="sl-SI" b="1" dirty="0" err="1"/>
              <a:t>their</a:t>
            </a:r>
            <a:r>
              <a:rPr lang="sl-SI" b="1" dirty="0"/>
              <a:t> </a:t>
            </a:r>
            <a:r>
              <a:rPr lang="sl-SI" b="1" dirty="0" err="1"/>
              <a:t>silent</a:t>
            </a:r>
            <a:r>
              <a:rPr lang="sl-SI" b="1" dirty="0"/>
              <a:t> period as </a:t>
            </a:r>
            <a:r>
              <a:rPr lang="sl-SI" b="1" dirty="0" err="1"/>
              <a:t>well</a:t>
            </a:r>
            <a:r>
              <a:rPr lang="sl-SI" b="1" dirty="0"/>
              <a:t>. </a:t>
            </a:r>
          </a:p>
        </p:txBody>
      </p:sp>
    </p:spTree>
    <p:extLst>
      <p:ext uri="{BB962C8B-B14F-4D97-AF65-F5344CB8AC3E}">
        <p14:creationId xmlns:p14="http://schemas.microsoft.com/office/powerpoint/2010/main" val="16615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grada stranske slike 1"/>
          <p:cNvSpPr>
            <a:spLocks noGrp="1" noRot="1" noChangeAspect="1" noTextEdit="1"/>
          </p:cNvSpPr>
          <p:nvPr>
            <p:ph type="sldImg"/>
          </p:nvPr>
        </p:nvSpPr>
        <p:spPr>
          <a:ln/>
        </p:spPr>
      </p:sp>
      <p:sp>
        <p:nvSpPr>
          <p:cNvPr id="62467" name="Ograda opomb 2"/>
          <p:cNvSpPr>
            <a:spLocks noGrp="1"/>
          </p:cNvSpPr>
          <p:nvPr>
            <p:ph type="body" idx="1"/>
          </p:nvPr>
        </p:nvSpPr>
        <p:spPr>
          <a:noFill/>
          <a:ln/>
        </p:spPr>
        <p:txBody>
          <a:bodyPr/>
          <a:lstStyle/>
          <a:p>
            <a:pPr eaLnBrk="1" hangingPunct="1"/>
            <a:endParaRPr lang="sl-SI" dirty="0"/>
          </a:p>
          <a:p>
            <a:pPr eaLnBrk="1" hangingPunct="1"/>
            <a:r>
              <a:rPr lang="sl-SI" dirty="0" err="1"/>
              <a:t>Flashcard</a:t>
            </a:r>
            <a:r>
              <a:rPr lang="sl-SI" dirty="0"/>
              <a:t> </a:t>
            </a:r>
            <a:r>
              <a:rPr lang="sl-SI" dirty="0" err="1"/>
              <a:t>games</a:t>
            </a:r>
            <a:r>
              <a:rPr lang="sl-SI" dirty="0"/>
              <a:t>: </a:t>
            </a:r>
            <a:r>
              <a:rPr lang="sl-SI" dirty="0" err="1"/>
              <a:t>flashcards</a:t>
            </a:r>
            <a:r>
              <a:rPr lang="sl-SI" dirty="0"/>
              <a:t> </a:t>
            </a:r>
            <a:r>
              <a:rPr lang="sl-SI" dirty="0" err="1"/>
              <a:t>around</a:t>
            </a:r>
            <a:r>
              <a:rPr lang="sl-SI" dirty="0"/>
              <a:t> </a:t>
            </a:r>
            <a:r>
              <a:rPr lang="sl-SI" dirty="0" err="1"/>
              <a:t>classroom</a:t>
            </a:r>
            <a:r>
              <a:rPr lang="sl-SI" dirty="0"/>
              <a:t>: </a:t>
            </a:r>
            <a:r>
              <a:rPr lang="sl-SI" dirty="0" err="1"/>
              <a:t>fly</a:t>
            </a:r>
            <a:r>
              <a:rPr lang="sl-SI" dirty="0"/>
              <a:t> to </a:t>
            </a:r>
            <a:r>
              <a:rPr lang="sl-SI" dirty="0" err="1"/>
              <a:t>the</a:t>
            </a:r>
            <a:r>
              <a:rPr lang="sl-SI" dirty="0"/>
              <a:t> </a:t>
            </a:r>
            <a:r>
              <a:rPr lang="sl-SI" dirty="0" err="1"/>
              <a:t>butterfly</a:t>
            </a:r>
            <a:r>
              <a:rPr lang="sl-SI" dirty="0"/>
              <a:t>, </a:t>
            </a:r>
            <a:r>
              <a:rPr lang="sl-SI" dirty="0" err="1"/>
              <a:t>jump</a:t>
            </a:r>
            <a:r>
              <a:rPr lang="sl-SI" dirty="0"/>
              <a:t> to </a:t>
            </a:r>
            <a:r>
              <a:rPr lang="sl-SI" dirty="0" err="1"/>
              <a:t>the</a:t>
            </a:r>
            <a:r>
              <a:rPr lang="sl-SI" dirty="0"/>
              <a:t> </a:t>
            </a:r>
            <a:r>
              <a:rPr lang="sl-SI" dirty="0" err="1"/>
              <a:t>frog</a:t>
            </a:r>
            <a:r>
              <a:rPr lang="sl-SI" dirty="0"/>
              <a:t>,hop to </a:t>
            </a:r>
            <a:r>
              <a:rPr lang="sl-SI" dirty="0" err="1"/>
              <a:t>the</a:t>
            </a:r>
            <a:r>
              <a:rPr lang="sl-SI" dirty="0"/>
              <a:t> </a:t>
            </a:r>
            <a:r>
              <a:rPr lang="sl-SI" dirty="0" err="1"/>
              <a:t>rabbit</a:t>
            </a:r>
            <a:r>
              <a:rPr lang="sl-SI" dirty="0"/>
              <a:t>, </a:t>
            </a:r>
            <a:r>
              <a:rPr lang="sl-SI" dirty="0" err="1"/>
              <a:t>crawl</a:t>
            </a:r>
            <a:r>
              <a:rPr lang="sl-SI" dirty="0"/>
              <a:t> to </a:t>
            </a:r>
            <a:r>
              <a:rPr lang="sl-SI" dirty="0" err="1"/>
              <a:t>the</a:t>
            </a:r>
            <a:r>
              <a:rPr lang="sl-SI" dirty="0"/>
              <a:t> </a:t>
            </a:r>
            <a:r>
              <a:rPr lang="sl-SI" dirty="0" err="1"/>
              <a:t>spider</a:t>
            </a:r>
            <a:r>
              <a:rPr lang="sl-SI" dirty="0"/>
              <a:t>….</a:t>
            </a:r>
          </a:p>
          <a:p>
            <a:pPr eaLnBrk="1" hangingPunct="1"/>
            <a:endParaRPr lang="sl-SI" dirty="0"/>
          </a:p>
          <a:p>
            <a:pPr eaLnBrk="1" hangingPunct="1"/>
            <a:r>
              <a:rPr lang="sl-SI" dirty="0" err="1"/>
              <a:t>Which</a:t>
            </a:r>
            <a:r>
              <a:rPr lang="sl-SI" dirty="0"/>
              <a:t> </a:t>
            </a:r>
            <a:r>
              <a:rPr lang="sl-SI" b="1" u="sng" dirty="0" err="1"/>
              <a:t>topics</a:t>
            </a:r>
            <a:r>
              <a:rPr lang="sl-SI" dirty="0"/>
              <a:t> </a:t>
            </a:r>
            <a:r>
              <a:rPr lang="sl-SI" dirty="0" err="1"/>
              <a:t>can</a:t>
            </a:r>
            <a:r>
              <a:rPr lang="sl-SI" dirty="0"/>
              <a:t> </a:t>
            </a:r>
            <a:r>
              <a:rPr lang="sl-SI" dirty="0" err="1"/>
              <a:t>be</a:t>
            </a:r>
            <a:r>
              <a:rPr lang="sl-SI" dirty="0"/>
              <a:t> most </a:t>
            </a:r>
            <a:r>
              <a:rPr lang="sl-SI" dirty="0" err="1"/>
              <a:t>explored</a:t>
            </a:r>
            <a:r>
              <a:rPr lang="sl-SI" dirty="0"/>
              <a:t>? </a:t>
            </a:r>
          </a:p>
          <a:p>
            <a:pPr eaLnBrk="1" hangingPunct="1">
              <a:buFontTx/>
              <a:buChar char="-"/>
            </a:pPr>
            <a:r>
              <a:rPr lang="sl-SI" b="1" dirty="0" err="1">
                <a:latin typeface="Garamond" pitchFamily="18" charset="0"/>
              </a:rPr>
              <a:t>Body</a:t>
            </a:r>
            <a:r>
              <a:rPr lang="sl-SI" b="1" dirty="0">
                <a:latin typeface="Garamond" pitchFamily="18" charset="0"/>
              </a:rPr>
              <a:t> </a:t>
            </a:r>
            <a:r>
              <a:rPr lang="sl-SI" b="1" dirty="0" err="1">
                <a:latin typeface="Garamond" pitchFamily="18" charset="0"/>
              </a:rPr>
              <a:t>parts</a:t>
            </a:r>
            <a:endParaRPr lang="sl-SI" b="1" dirty="0">
              <a:latin typeface="Garamond" pitchFamily="18" charset="0"/>
            </a:endParaRPr>
          </a:p>
          <a:p>
            <a:pPr eaLnBrk="1" hangingPunct="1">
              <a:buFontTx/>
              <a:buChar char="-"/>
            </a:pPr>
            <a:r>
              <a:rPr lang="sl-SI" b="1" dirty="0" err="1">
                <a:latin typeface="Garamond" pitchFamily="18" charset="0"/>
              </a:rPr>
              <a:t>Colours</a:t>
            </a:r>
            <a:endParaRPr lang="sl-SI" b="1" dirty="0">
              <a:latin typeface="Garamond" pitchFamily="18" charset="0"/>
            </a:endParaRPr>
          </a:p>
          <a:p>
            <a:pPr eaLnBrk="1" hangingPunct="1">
              <a:buFontTx/>
              <a:buChar char="-"/>
            </a:pPr>
            <a:r>
              <a:rPr lang="sl-SI" b="1" dirty="0" err="1">
                <a:latin typeface="Garamond" pitchFamily="18" charset="0"/>
              </a:rPr>
              <a:t>Numbers</a:t>
            </a:r>
            <a:endParaRPr lang="sl-SI" b="1" dirty="0">
              <a:latin typeface="Garamond" pitchFamily="18" charset="0"/>
            </a:endParaRPr>
          </a:p>
          <a:p>
            <a:pPr eaLnBrk="1" hangingPunct="1">
              <a:buFontTx/>
              <a:buChar char="-"/>
            </a:pPr>
            <a:r>
              <a:rPr lang="sl-SI" b="1" dirty="0" err="1">
                <a:latin typeface="Garamond" pitchFamily="18" charset="0"/>
              </a:rPr>
              <a:t>Classroom</a:t>
            </a:r>
            <a:r>
              <a:rPr lang="sl-SI" b="1" dirty="0">
                <a:latin typeface="Garamond" pitchFamily="18" charset="0"/>
              </a:rPr>
              <a:t> </a:t>
            </a:r>
            <a:r>
              <a:rPr lang="sl-SI" b="1" dirty="0" err="1">
                <a:latin typeface="Garamond" pitchFamily="18" charset="0"/>
              </a:rPr>
              <a:t>objects</a:t>
            </a:r>
            <a:endParaRPr lang="sl-SI" b="1" dirty="0">
              <a:latin typeface="Garamond" pitchFamily="18" charset="0"/>
            </a:endParaRPr>
          </a:p>
          <a:p>
            <a:pPr eaLnBrk="1" hangingPunct="1">
              <a:buFontTx/>
              <a:buChar char="-"/>
            </a:pPr>
            <a:endParaRPr lang="sl-SI" dirty="0"/>
          </a:p>
          <a:p>
            <a:pPr eaLnBrk="1" hangingPunct="1"/>
            <a:r>
              <a:rPr lang="sl-SI" b="1" u="sng" dirty="0" err="1"/>
              <a:t>Commands</a:t>
            </a:r>
            <a:r>
              <a:rPr lang="sl-SI" b="1" u="sng" dirty="0"/>
              <a:t>: </a:t>
            </a:r>
          </a:p>
          <a:p>
            <a:pPr eaLnBrk="1" hangingPunct="1"/>
            <a:r>
              <a:rPr lang="sl-SI" dirty="0" err="1"/>
              <a:t>Stand</a:t>
            </a:r>
            <a:r>
              <a:rPr lang="sl-SI" dirty="0"/>
              <a:t> up, sit </a:t>
            </a:r>
            <a:r>
              <a:rPr lang="sl-SI" dirty="0" err="1"/>
              <a:t>down</a:t>
            </a:r>
            <a:endParaRPr lang="sl-SI" dirty="0"/>
          </a:p>
          <a:p>
            <a:pPr eaLnBrk="1" hangingPunct="1"/>
            <a:r>
              <a:rPr lang="sl-SI" dirty="0" err="1"/>
              <a:t>Lift</a:t>
            </a:r>
            <a:r>
              <a:rPr lang="sl-SI" dirty="0"/>
              <a:t>/</a:t>
            </a:r>
            <a:r>
              <a:rPr lang="sl-SI" dirty="0" err="1"/>
              <a:t>raise</a:t>
            </a:r>
            <a:r>
              <a:rPr lang="sl-SI" dirty="0"/>
              <a:t>          </a:t>
            </a:r>
            <a:r>
              <a:rPr lang="sl-SI" dirty="0" err="1"/>
              <a:t>Point</a:t>
            </a:r>
            <a:r>
              <a:rPr lang="sl-SI" dirty="0"/>
              <a:t> to</a:t>
            </a:r>
          </a:p>
          <a:p>
            <a:pPr eaLnBrk="1" hangingPunct="1"/>
            <a:r>
              <a:rPr lang="sl-SI" dirty="0" err="1"/>
              <a:t>Touch</a:t>
            </a:r>
            <a:r>
              <a:rPr lang="sl-SI" dirty="0"/>
              <a:t>          Take</a:t>
            </a:r>
          </a:p>
          <a:p>
            <a:pPr eaLnBrk="1" hangingPunct="1"/>
            <a:r>
              <a:rPr lang="sl-SI" dirty="0" err="1"/>
              <a:t>Jump</a:t>
            </a:r>
            <a:r>
              <a:rPr lang="sl-SI" dirty="0"/>
              <a:t>          Turn </a:t>
            </a:r>
            <a:r>
              <a:rPr lang="sl-SI" dirty="0" err="1"/>
              <a:t>around</a:t>
            </a:r>
            <a:endParaRPr lang="sl-SI" dirty="0"/>
          </a:p>
          <a:p>
            <a:pPr eaLnBrk="1" hangingPunct="1"/>
            <a:r>
              <a:rPr lang="sl-SI" dirty="0" err="1"/>
              <a:t>Clap</a:t>
            </a:r>
            <a:r>
              <a:rPr lang="sl-SI" dirty="0"/>
              <a:t>          Open / </a:t>
            </a:r>
            <a:r>
              <a:rPr lang="sl-SI" dirty="0" err="1"/>
              <a:t>close</a:t>
            </a:r>
            <a:endParaRPr lang="sl-SI" dirty="0"/>
          </a:p>
          <a:p>
            <a:pPr eaLnBrk="1" hangingPunct="1"/>
            <a:r>
              <a:rPr lang="sl-SI" dirty="0" err="1"/>
              <a:t>Draw</a:t>
            </a:r>
            <a:r>
              <a:rPr lang="sl-SI" dirty="0"/>
              <a:t>          </a:t>
            </a:r>
            <a:r>
              <a:rPr lang="sl-SI" dirty="0" err="1"/>
              <a:t>Put</a:t>
            </a:r>
            <a:r>
              <a:rPr lang="sl-SI" dirty="0"/>
              <a:t>                 </a:t>
            </a:r>
            <a:r>
              <a:rPr lang="sl-SI" dirty="0" err="1"/>
              <a:t>Write</a:t>
            </a:r>
            <a:r>
              <a:rPr lang="sl-SI" dirty="0"/>
              <a:t>…</a:t>
            </a:r>
            <a:endParaRPr lang="en-GB" dirty="0"/>
          </a:p>
          <a:p>
            <a:pPr eaLnBrk="1" hangingPunct="1"/>
            <a:endParaRPr lang="sl-SI" dirty="0"/>
          </a:p>
        </p:txBody>
      </p:sp>
      <p:sp>
        <p:nvSpPr>
          <p:cNvPr id="62468" name="Ograda številke diapozitiva 3"/>
          <p:cNvSpPr>
            <a:spLocks noGrp="1"/>
          </p:cNvSpPr>
          <p:nvPr>
            <p:ph type="sldNum" sz="quarter" idx="5"/>
          </p:nvPr>
        </p:nvSpPr>
        <p:spPr>
          <a:noFill/>
        </p:spPr>
        <p:txBody>
          <a:bodyPr/>
          <a:lstStyle/>
          <a:p>
            <a:fld id="{D42FB99B-01AC-447E-90A3-87F0993CCCDE}" type="slidenum">
              <a:rPr lang="sl-SI"/>
              <a:pPr/>
              <a:t>4</a:t>
            </a:fld>
            <a:endParaRPr lang="sl-SI"/>
          </a:p>
        </p:txBody>
      </p:sp>
    </p:spTree>
    <p:extLst>
      <p:ext uri="{BB962C8B-B14F-4D97-AF65-F5344CB8AC3E}">
        <p14:creationId xmlns:p14="http://schemas.microsoft.com/office/powerpoint/2010/main" val="129021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78AD5EA-5C67-42B6-8426-5CC3F97EE610}" type="slidenum">
              <a:rPr lang="en-GB"/>
              <a:pPr/>
              <a:t>6</a:t>
            </a:fld>
            <a:endParaRPr lang="en-GB"/>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r>
              <a:rPr lang="sl-SI" dirty="0"/>
              <a:t>A </a:t>
            </a:r>
            <a:r>
              <a:rPr lang="sl-SI" dirty="0" err="1"/>
              <a:t>methods</a:t>
            </a:r>
            <a:r>
              <a:rPr lang="sl-SI" dirty="0"/>
              <a:t> </a:t>
            </a:r>
            <a:r>
              <a:rPr lang="sl-SI" dirty="0" err="1"/>
              <a:t>based</a:t>
            </a:r>
            <a:r>
              <a:rPr lang="sl-SI" dirty="0"/>
              <a:t> on </a:t>
            </a:r>
            <a:r>
              <a:rPr lang="sl-SI" dirty="0" err="1"/>
              <a:t>intensive</a:t>
            </a:r>
            <a:r>
              <a:rPr lang="sl-SI" dirty="0"/>
              <a:t> </a:t>
            </a:r>
            <a:r>
              <a:rPr lang="sl-SI" dirty="0" err="1"/>
              <a:t>listening</a:t>
            </a:r>
            <a:r>
              <a:rPr lang="sl-SI" dirty="0"/>
              <a:t> </a:t>
            </a:r>
            <a:r>
              <a:rPr lang="sl-SI" dirty="0" err="1"/>
              <a:t>and</a:t>
            </a:r>
            <a:r>
              <a:rPr lang="sl-SI" dirty="0"/>
              <a:t> </a:t>
            </a:r>
            <a:r>
              <a:rPr lang="sl-SI" dirty="0" err="1"/>
              <a:t>showing</a:t>
            </a:r>
            <a:r>
              <a:rPr lang="sl-SI" dirty="0"/>
              <a:t> </a:t>
            </a:r>
            <a:r>
              <a:rPr lang="sl-SI" dirty="0" err="1"/>
              <a:t>meaning</a:t>
            </a:r>
            <a:r>
              <a:rPr lang="sl-SI" dirty="0"/>
              <a:t> </a:t>
            </a:r>
            <a:r>
              <a:rPr lang="sl-SI" dirty="0" err="1"/>
              <a:t>with</a:t>
            </a:r>
            <a:r>
              <a:rPr lang="sl-SI" dirty="0"/>
              <a:t> </a:t>
            </a:r>
            <a:r>
              <a:rPr lang="sl-SI" dirty="0" err="1"/>
              <a:t>gestures</a:t>
            </a:r>
            <a:r>
              <a:rPr lang="sl-SI" dirty="0"/>
              <a:t>. E.g. </a:t>
            </a:r>
            <a:r>
              <a:rPr lang="sl-SI" dirty="0" err="1"/>
              <a:t>Toby</a:t>
            </a:r>
            <a:r>
              <a:rPr lang="sl-SI" dirty="0"/>
              <a:t> </a:t>
            </a:r>
            <a:r>
              <a:rPr lang="sl-SI" dirty="0" err="1"/>
              <a:t>the</a:t>
            </a:r>
            <a:r>
              <a:rPr lang="sl-SI" dirty="0"/>
              <a:t> tiger in </a:t>
            </a:r>
            <a:r>
              <a:rPr lang="sl-SI" dirty="0" err="1"/>
              <a:t>Join</a:t>
            </a:r>
            <a:r>
              <a:rPr lang="sl-SI" dirty="0"/>
              <a:t> In </a:t>
            </a:r>
            <a:r>
              <a:rPr lang="sl-SI" dirty="0" err="1"/>
              <a:t>has</a:t>
            </a:r>
            <a:r>
              <a:rPr lang="sl-SI" dirty="0"/>
              <a:t> </a:t>
            </a:r>
            <a:r>
              <a:rPr lang="sl-SI" dirty="0" err="1"/>
              <a:t>lots</a:t>
            </a:r>
            <a:r>
              <a:rPr lang="sl-SI" dirty="0"/>
              <a:t> </a:t>
            </a:r>
            <a:r>
              <a:rPr lang="sl-SI" dirty="0" err="1"/>
              <a:t>of</a:t>
            </a:r>
            <a:r>
              <a:rPr lang="sl-SI" dirty="0"/>
              <a:t> TPR </a:t>
            </a:r>
            <a:r>
              <a:rPr lang="sl-SI" dirty="0" err="1"/>
              <a:t>commands</a:t>
            </a:r>
            <a:r>
              <a:rPr lang="sl-SI" dirty="0"/>
              <a:t>. </a:t>
            </a:r>
          </a:p>
          <a:p>
            <a:pPr eaLnBrk="1" hangingPunct="1"/>
            <a:endParaRPr lang="sl-SI" dirty="0"/>
          </a:p>
          <a:p>
            <a:pPr eaLnBrk="1" hangingPunct="1"/>
            <a:r>
              <a:rPr lang="sl-SI" dirty="0"/>
              <a:t>1st </a:t>
            </a:r>
            <a:r>
              <a:rPr lang="sl-SI" dirty="0" err="1"/>
              <a:t>brainstorming</a:t>
            </a:r>
            <a:r>
              <a:rPr lang="sl-SI" dirty="0"/>
              <a:t> </a:t>
            </a:r>
            <a:r>
              <a:rPr lang="sl-SI" dirty="0" err="1"/>
              <a:t>topics</a:t>
            </a:r>
            <a:r>
              <a:rPr lang="sl-SI" dirty="0"/>
              <a:t> </a:t>
            </a:r>
            <a:r>
              <a:rPr lang="sl-SI" dirty="0" err="1"/>
              <a:t>together</a:t>
            </a:r>
            <a:endParaRPr lang="sl-SI" dirty="0"/>
          </a:p>
          <a:p>
            <a:pPr eaLnBrk="1" hangingPunct="1"/>
            <a:endParaRPr lang="sl-SI" dirty="0"/>
          </a:p>
          <a:p>
            <a:pPr eaLnBrk="1" hangingPunct="1"/>
            <a:r>
              <a:rPr lang="sl-SI" dirty="0"/>
              <a:t>2nd: </a:t>
            </a:r>
            <a:r>
              <a:rPr lang="sl-SI" dirty="0" err="1"/>
              <a:t>pair</a:t>
            </a:r>
            <a:r>
              <a:rPr lang="sl-SI" dirty="0"/>
              <a:t> </a:t>
            </a:r>
            <a:r>
              <a:rPr lang="sl-SI" dirty="0" err="1"/>
              <a:t>work</a:t>
            </a:r>
            <a:r>
              <a:rPr lang="sl-SI" dirty="0"/>
              <a:t> – </a:t>
            </a:r>
            <a:r>
              <a:rPr lang="sl-SI" dirty="0" err="1"/>
              <a:t>for</a:t>
            </a:r>
            <a:r>
              <a:rPr lang="sl-SI" dirty="0"/>
              <a:t> </a:t>
            </a:r>
            <a:r>
              <a:rPr lang="sl-SI" dirty="0" err="1"/>
              <a:t>each</a:t>
            </a:r>
            <a:r>
              <a:rPr lang="sl-SI" dirty="0"/>
              <a:t> </a:t>
            </a:r>
            <a:r>
              <a:rPr lang="sl-SI" dirty="0" err="1"/>
              <a:t>topic</a:t>
            </a:r>
            <a:r>
              <a:rPr lang="sl-SI" dirty="0"/>
              <a:t> </a:t>
            </a:r>
            <a:r>
              <a:rPr lang="sl-SI" dirty="0" err="1"/>
              <a:t>brainstorm</a:t>
            </a:r>
            <a:r>
              <a:rPr lang="sl-SI" dirty="0"/>
              <a:t> a </a:t>
            </a:r>
            <a:r>
              <a:rPr lang="sl-SI" dirty="0" err="1"/>
              <a:t>few</a:t>
            </a:r>
            <a:r>
              <a:rPr lang="sl-SI" dirty="0"/>
              <a:t> </a:t>
            </a:r>
            <a:r>
              <a:rPr lang="sl-SI" dirty="0" err="1"/>
              <a:t>commands</a:t>
            </a:r>
            <a:endParaRPr lang="sl-SI" dirty="0"/>
          </a:p>
          <a:p>
            <a:pPr eaLnBrk="1" hangingPunct="1"/>
            <a:r>
              <a:rPr lang="sl-SI" dirty="0" err="1"/>
              <a:t>Stand</a:t>
            </a:r>
            <a:r>
              <a:rPr lang="sl-SI" dirty="0"/>
              <a:t> up, sit </a:t>
            </a:r>
            <a:r>
              <a:rPr lang="sl-SI" dirty="0" err="1"/>
              <a:t>down</a:t>
            </a:r>
            <a:endParaRPr lang="sl-SI" dirty="0"/>
          </a:p>
          <a:p>
            <a:pPr eaLnBrk="1" hangingPunct="1"/>
            <a:r>
              <a:rPr lang="sl-SI" dirty="0" err="1"/>
              <a:t>Lift</a:t>
            </a:r>
            <a:r>
              <a:rPr lang="sl-SI" dirty="0"/>
              <a:t>/</a:t>
            </a:r>
            <a:r>
              <a:rPr lang="sl-SI" dirty="0" err="1"/>
              <a:t>raise</a:t>
            </a:r>
            <a:endParaRPr lang="sl-SI" dirty="0"/>
          </a:p>
          <a:p>
            <a:pPr eaLnBrk="1" hangingPunct="1"/>
            <a:r>
              <a:rPr lang="sl-SI" dirty="0" err="1"/>
              <a:t>Point</a:t>
            </a:r>
            <a:r>
              <a:rPr lang="sl-SI" dirty="0"/>
              <a:t> to</a:t>
            </a:r>
          </a:p>
          <a:p>
            <a:pPr eaLnBrk="1" hangingPunct="1"/>
            <a:r>
              <a:rPr lang="sl-SI" dirty="0" err="1"/>
              <a:t>Touch</a:t>
            </a:r>
            <a:endParaRPr lang="sl-SI" dirty="0"/>
          </a:p>
          <a:p>
            <a:pPr eaLnBrk="1" hangingPunct="1"/>
            <a:r>
              <a:rPr lang="sl-SI" dirty="0"/>
              <a:t>Take</a:t>
            </a:r>
          </a:p>
          <a:p>
            <a:pPr eaLnBrk="1" hangingPunct="1"/>
            <a:r>
              <a:rPr lang="sl-SI" dirty="0" err="1"/>
              <a:t>Jump</a:t>
            </a:r>
            <a:endParaRPr lang="sl-SI" dirty="0"/>
          </a:p>
          <a:p>
            <a:pPr eaLnBrk="1" hangingPunct="1"/>
            <a:r>
              <a:rPr lang="sl-SI" dirty="0"/>
              <a:t>Turn </a:t>
            </a:r>
            <a:r>
              <a:rPr lang="sl-SI" dirty="0" err="1"/>
              <a:t>around</a:t>
            </a:r>
            <a:endParaRPr lang="sl-SI" dirty="0"/>
          </a:p>
          <a:p>
            <a:pPr eaLnBrk="1" hangingPunct="1"/>
            <a:r>
              <a:rPr lang="sl-SI" dirty="0" err="1"/>
              <a:t>Clap</a:t>
            </a:r>
            <a:endParaRPr lang="sl-SI" dirty="0"/>
          </a:p>
          <a:p>
            <a:pPr eaLnBrk="1" hangingPunct="1"/>
            <a:r>
              <a:rPr lang="sl-SI" dirty="0"/>
              <a:t>Open / </a:t>
            </a:r>
            <a:r>
              <a:rPr lang="sl-SI" dirty="0" err="1"/>
              <a:t>close</a:t>
            </a:r>
            <a:endParaRPr lang="sl-SI" dirty="0"/>
          </a:p>
          <a:p>
            <a:pPr eaLnBrk="1" hangingPunct="1"/>
            <a:r>
              <a:rPr lang="sl-SI" dirty="0" err="1"/>
              <a:t>Draw</a:t>
            </a:r>
            <a:endParaRPr lang="sl-SI" dirty="0"/>
          </a:p>
          <a:p>
            <a:pPr eaLnBrk="1" hangingPunct="1"/>
            <a:r>
              <a:rPr lang="sl-SI" dirty="0" err="1"/>
              <a:t>Write</a:t>
            </a:r>
            <a:r>
              <a:rPr lang="sl-SI" dirty="0"/>
              <a:t>…</a:t>
            </a:r>
            <a:endParaRPr lang="en-GB" dirty="0"/>
          </a:p>
        </p:txBody>
      </p:sp>
    </p:spTree>
    <p:extLst>
      <p:ext uri="{BB962C8B-B14F-4D97-AF65-F5344CB8AC3E}">
        <p14:creationId xmlns:p14="http://schemas.microsoft.com/office/powerpoint/2010/main" val="192786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F44EF28-3BE1-4D87-A136-197E26B66CC2}" type="slidenum">
              <a:rPr lang="en-GB"/>
              <a:pPr/>
              <a:t>10</a:t>
            </a:fld>
            <a:endParaRPr lang="en-GB"/>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p:spPr>
        <p:txBody>
          <a:bodyPr/>
          <a:lstStyle/>
          <a:p>
            <a:pPr eaLnBrk="1" hangingPunct="1"/>
            <a:endParaRPr lang="sl-SI"/>
          </a:p>
        </p:txBody>
      </p:sp>
    </p:spTree>
    <p:extLst>
      <p:ext uri="{BB962C8B-B14F-4D97-AF65-F5344CB8AC3E}">
        <p14:creationId xmlns:p14="http://schemas.microsoft.com/office/powerpoint/2010/main" val="358529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grada stranske slike 1"/>
          <p:cNvSpPr>
            <a:spLocks noGrp="1" noRot="1" noChangeAspect="1" noTextEdit="1"/>
          </p:cNvSpPr>
          <p:nvPr>
            <p:ph type="sldImg"/>
          </p:nvPr>
        </p:nvSpPr>
        <p:spPr>
          <a:ln/>
        </p:spPr>
      </p:sp>
      <p:sp>
        <p:nvSpPr>
          <p:cNvPr id="65539" name="Ograda opomb 2"/>
          <p:cNvSpPr>
            <a:spLocks noGrp="1"/>
          </p:cNvSpPr>
          <p:nvPr>
            <p:ph type="body" idx="1"/>
          </p:nvPr>
        </p:nvSpPr>
        <p:spPr>
          <a:noFill/>
          <a:ln/>
        </p:spPr>
        <p:txBody>
          <a:bodyPr/>
          <a:lstStyle/>
          <a:p>
            <a:pPr eaLnBrk="1" hangingPunct="1"/>
            <a:endParaRPr lang="sl-SI"/>
          </a:p>
        </p:txBody>
      </p:sp>
      <p:sp>
        <p:nvSpPr>
          <p:cNvPr id="65540" name="Ograda številke diapozitiva 3"/>
          <p:cNvSpPr>
            <a:spLocks noGrp="1"/>
          </p:cNvSpPr>
          <p:nvPr>
            <p:ph type="sldNum" sz="quarter" idx="5"/>
          </p:nvPr>
        </p:nvSpPr>
        <p:spPr>
          <a:noFill/>
        </p:spPr>
        <p:txBody>
          <a:bodyPr/>
          <a:lstStyle/>
          <a:p>
            <a:fld id="{80631D0C-363D-4098-93B6-2B9D327ED3C6}" type="slidenum">
              <a:rPr lang="sl-SI"/>
              <a:pPr/>
              <a:t>18</a:t>
            </a:fld>
            <a:endParaRPr lang="sl-SI"/>
          </a:p>
        </p:txBody>
      </p:sp>
    </p:spTree>
    <p:extLst>
      <p:ext uri="{BB962C8B-B14F-4D97-AF65-F5344CB8AC3E}">
        <p14:creationId xmlns:p14="http://schemas.microsoft.com/office/powerpoint/2010/main" val="377267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1E41312-D91C-417B-96FA-D0C24406022B}" type="slidenum">
              <a:rPr lang="en-GB" smtClean="0"/>
              <a:pPr/>
              <a:t>22</a:t>
            </a:fld>
            <a:endParaRPr lang="en-GB"/>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p:spPr>
        <p:txBody>
          <a:bodyPr/>
          <a:lstStyle/>
          <a:p>
            <a:pPr eaLnBrk="1" hangingPunct="1"/>
            <a:endParaRPr lang="sl-SI" dirty="0"/>
          </a:p>
          <a:p>
            <a:pPr eaLnBrk="1" hangingPunct="1"/>
            <a:endParaRPr lang="sl-SI" dirty="0"/>
          </a:p>
        </p:txBody>
      </p:sp>
    </p:spTree>
    <p:extLst>
      <p:ext uri="{BB962C8B-B14F-4D97-AF65-F5344CB8AC3E}">
        <p14:creationId xmlns:p14="http://schemas.microsoft.com/office/powerpoint/2010/main" val="17969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grada stranske slike 1"/>
          <p:cNvSpPr>
            <a:spLocks noGrp="1" noRot="1" noChangeAspect="1" noTextEdit="1"/>
          </p:cNvSpPr>
          <p:nvPr>
            <p:ph type="sldImg"/>
          </p:nvPr>
        </p:nvSpPr>
        <p:spPr>
          <a:ln/>
        </p:spPr>
      </p:sp>
      <p:sp>
        <p:nvSpPr>
          <p:cNvPr id="66563" name="Ograda opomb 2"/>
          <p:cNvSpPr>
            <a:spLocks noGrp="1"/>
          </p:cNvSpPr>
          <p:nvPr>
            <p:ph type="body" idx="1"/>
          </p:nvPr>
        </p:nvSpPr>
        <p:spPr>
          <a:noFill/>
          <a:ln/>
        </p:spPr>
        <p:txBody>
          <a:bodyPr/>
          <a:lstStyle/>
          <a:p>
            <a:pPr eaLnBrk="1" hangingPunct="1"/>
            <a:endParaRPr lang="sl-SI"/>
          </a:p>
        </p:txBody>
      </p:sp>
      <p:sp>
        <p:nvSpPr>
          <p:cNvPr id="66564" name="Ograda številke diapozitiva 3"/>
          <p:cNvSpPr>
            <a:spLocks noGrp="1"/>
          </p:cNvSpPr>
          <p:nvPr>
            <p:ph type="sldNum" sz="quarter" idx="5"/>
          </p:nvPr>
        </p:nvSpPr>
        <p:spPr>
          <a:noFill/>
        </p:spPr>
        <p:txBody>
          <a:bodyPr/>
          <a:lstStyle/>
          <a:p>
            <a:fld id="{AB5B404F-2D34-4B12-8957-51CDBB756117}" type="slidenum">
              <a:rPr lang="sl-SI"/>
              <a:pPr/>
              <a:t>24</a:t>
            </a:fld>
            <a:endParaRPr lang="sl-SI"/>
          </a:p>
        </p:txBody>
      </p:sp>
    </p:spTree>
    <p:extLst>
      <p:ext uri="{BB962C8B-B14F-4D97-AF65-F5344CB8AC3E}">
        <p14:creationId xmlns:p14="http://schemas.microsoft.com/office/powerpoint/2010/main" val="199027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F1FC98-4F86-47D9-9E42-4C1C5C2B4181}" type="slidenum">
              <a:rPr lang="en-GB"/>
              <a:pPr/>
              <a:t>27</a:t>
            </a:fld>
            <a:endParaRPr lang="en-GB"/>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14400" y="4343400"/>
            <a:ext cx="5029200" cy="4114800"/>
          </a:xfrm>
          <a:noFill/>
          <a:ln/>
        </p:spPr>
        <p:txBody>
          <a:bodyPr/>
          <a:lstStyle/>
          <a:p>
            <a:pPr eaLnBrk="1" hangingPunct="1"/>
            <a:endParaRPr lang="sl-SI"/>
          </a:p>
        </p:txBody>
      </p:sp>
    </p:spTree>
    <p:extLst>
      <p:ext uri="{BB962C8B-B14F-4D97-AF65-F5344CB8AC3E}">
        <p14:creationId xmlns:p14="http://schemas.microsoft.com/office/powerpoint/2010/main" val="378972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226DAB-D65B-43BC-9286-CD175570B23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D805DE-2583-4B99-91D9-9EF43A12A59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D0B282-875C-449A-8044-D38EC0A5F47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slov in tabel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a:t>Kliknite, če želite urediti slog naslova matrice</a:t>
            </a:r>
          </a:p>
        </p:txBody>
      </p:sp>
      <p:sp>
        <p:nvSpPr>
          <p:cNvPr id="3" name="Ograda tabele 2"/>
          <p:cNvSpPr>
            <a:spLocks noGrp="1"/>
          </p:cNvSpPr>
          <p:nvPr>
            <p:ph type="tbl" idx="1"/>
          </p:nvPr>
        </p:nvSpPr>
        <p:spPr>
          <a:xfrm>
            <a:off x="457200" y="1600200"/>
            <a:ext cx="8229600" cy="4525963"/>
          </a:xfrm>
        </p:spPr>
        <p:txBody>
          <a:bodyPr/>
          <a:lstStyle/>
          <a:p>
            <a:pPr lvl="0"/>
            <a:endParaRPr lang="sl-SI"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D6F33D-5ED5-457C-BAD6-62DAD864B88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9812C8-37D7-4EBD-85A1-D3A67144860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CF64EF-7F99-4B36-999B-2B7BFBE3CCB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DA8CB4-E3AA-4DBF-A8AE-19E6627C276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3DDFCE9-6049-47C6-8C70-FD2C9856127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48AA7FC-7AD5-4785-A87A-3257BEFF20D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770FD79-55F3-4506-8DAB-F8E4DAA7C05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A008A5F-D060-4BBF-9694-65F29985647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231B3F3-AA25-4FB1-BB0A-E6643379123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C53BAC0-A5A8-4132-98AB-2BCB2324C6A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4WNrvVjiT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learnenglishkids.britishcouncil.org/en/songs/the-wheels-the-b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funkypancake.com/blog/stuff3/2006/04/IMG_9340-thumb.jpg" TargetMode="Externa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persimplelearning.com/songs/original-series/one/five-little-monkey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RvMB9zJvs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GoSq-yZcJ-4" TargetMode="External"/><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lt.oup.com/student/shineon/level01/songs/songs-05?cc=si&amp;selLanguage=e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kMQXFOqyQ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1Mk6RRf4kK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14375" y="2214563"/>
            <a:ext cx="7772400" cy="1143000"/>
          </a:xfrm>
        </p:spPr>
        <p:txBody>
          <a:bodyPr/>
          <a:lstStyle/>
          <a:p>
            <a:pPr eaLnBrk="1" hangingPunct="1"/>
            <a:r>
              <a:rPr lang="sl-SI" dirty="0">
                <a:latin typeface="Garamond" pitchFamily="18" charset="0"/>
              </a:rPr>
              <a:t>METHODS AND APPROACHES IN</a:t>
            </a:r>
            <a:br>
              <a:rPr lang="sl-SI" dirty="0">
                <a:latin typeface="Garamond" pitchFamily="18" charset="0"/>
              </a:rPr>
            </a:br>
            <a:r>
              <a:rPr lang="sl-SI" dirty="0">
                <a:latin typeface="Garamond" pitchFamily="18" charset="0"/>
              </a:rPr>
              <a:t>TEACHING ENGLISH TO YOUNG LEARNERS</a:t>
            </a:r>
            <a:br>
              <a:rPr lang="sl-SI" dirty="0">
                <a:latin typeface="Garamond" pitchFamily="18" charset="0"/>
              </a:rPr>
            </a:br>
            <a:endParaRPr lang="sl-SI" dirty="0">
              <a:latin typeface="Garamond" pitchFamily="18" charset="0"/>
            </a:endParaRPr>
          </a:p>
        </p:txBody>
      </p:sp>
      <p:pic>
        <p:nvPicPr>
          <p:cNvPr id="8195" name="Picture 4" descr="ED00312_"/>
          <p:cNvPicPr>
            <a:picLocks noChangeAspect="1" noChangeArrowheads="1"/>
          </p:cNvPicPr>
          <p:nvPr/>
        </p:nvPicPr>
        <p:blipFill>
          <a:blip r:embed="rId3" cstate="print"/>
          <a:srcRect/>
          <a:stretch>
            <a:fillRect/>
          </a:stretch>
        </p:blipFill>
        <p:spPr bwMode="auto">
          <a:xfrm>
            <a:off x="6707188" y="4191000"/>
            <a:ext cx="1763712" cy="1771650"/>
          </a:xfrm>
          <a:prstGeom prst="rect">
            <a:avLst/>
          </a:prstGeom>
          <a:noFill/>
          <a:ln w="9525">
            <a:noFill/>
            <a:miter lim="800000"/>
            <a:headEnd/>
            <a:tailEnd/>
          </a:ln>
        </p:spPr>
      </p:pic>
      <p:sp>
        <p:nvSpPr>
          <p:cNvPr id="8196" name="Text Box 5"/>
          <p:cNvSpPr txBox="1">
            <a:spLocks noChangeArrowheads="1"/>
          </p:cNvSpPr>
          <p:nvPr/>
        </p:nvSpPr>
        <p:spPr bwMode="auto">
          <a:xfrm>
            <a:off x="2514600" y="5715000"/>
            <a:ext cx="3657600" cy="457200"/>
          </a:xfrm>
          <a:prstGeom prst="rect">
            <a:avLst/>
          </a:prstGeom>
          <a:noFill/>
          <a:ln w="9525">
            <a:noFill/>
            <a:miter lim="800000"/>
            <a:headEnd/>
            <a:tailEnd/>
          </a:ln>
        </p:spPr>
        <p:txBody>
          <a:bodyPr>
            <a:spAutoFit/>
          </a:bodyPr>
          <a:lstStyle/>
          <a:p>
            <a:pPr>
              <a:spcBef>
                <a:spcPct val="50000"/>
              </a:spcBef>
            </a:pPr>
            <a:r>
              <a:rPr lang="sl-SI" sz="2400" b="1" i="1">
                <a:latin typeface="Times New Roman" pitchFamily="18" charset="0"/>
              </a:rPr>
              <a:t>Mateja Dagarin Fojkar</a:t>
            </a:r>
          </a:p>
        </p:txBody>
      </p:sp>
      <p:sp>
        <p:nvSpPr>
          <p:cNvPr id="8197" name="Text Box 7"/>
          <p:cNvSpPr txBox="1">
            <a:spLocks noChangeArrowheads="1"/>
          </p:cNvSpPr>
          <p:nvPr/>
        </p:nvSpPr>
        <p:spPr bwMode="auto">
          <a:xfrm>
            <a:off x="3687763" y="3305175"/>
            <a:ext cx="2684462" cy="457200"/>
          </a:xfrm>
          <a:prstGeom prst="rect">
            <a:avLst/>
          </a:prstGeom>
          <a:noFill/>
          <a:ln w="9525">
            <a:noFill/>
            <a:miter lim="800000"/>
            <a:headEnd/>
            <a:tailEnd/>
          </a:ln>
        </p:spPr>
        <p:txBody>
          <a:bodyPr>
            <a:spAutoFit/>
          </a:bodyPr>
          <a:lstStyle/>
          <a:p>
            <a:endParaRPr lang="sl-SI" sz="2400" b="1">
              <a:latin typeface="Times New Roman" pitchFamily="18" charset="0"/>
            </a:endParaRPr>
          </a:p>
        </p:txBody>
      </p:sp>
      <p:sp>
        <p:nvSpPr>
          <p:cNvPr id="8198" name="Text Box 8"/>
          <p:cNvSpPr txBox="1">
            <a:spLocks noChangeArrowheads="1"/>
          </p:cNvSpPr>
          <p:nvPr/>
        </p:nvSpPr>
        <p:spPr bwMode="auto">
          <a:xfrm>
            <a:off x="1042988" y="3429000"/>
            <a:ext cx="4649787" cy="457200"/>
          </a:xfrm>
          <a:prstGeom prst="rect">
            <a:avLst/>
          </a:prstGeom>
          <a:noFill/>
          <a:ln w="9525">
            <a:noFill/>
            <a:miter lim="800000"/>
            <a:headEnd/>
            <a:tailEnd/>
          </a:ln>
        </p:spPr>
        <p:txBody>
          <a:bodyPr>
            <a:spAutoFit/>
          </a:bodyPr>
          <a:lstStyle/>
          <a:p>
            <a:endParaRPr lang="sl-SI" sz="2400" b="1">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sl-SI" sz="4000" b="1" i="1">
                <a:latin typeface="Garamond" pitchFamily="18" charset="0"/>
              </a:rPr>
              <a:t>TPR CHANT</a:t>
            </a:r>
            <a:endParaRPr lang="en-GB" sz="4000" b="1" i="1">
              <a:latin typeface="Garamond" pitchFamily="18" charset="0"/>
            </a:endParaRPr>
          </a:p>
        </p:txBody>
      </p:sp>
      <p:sp>
        <p:nvSpPr>
          <p:cNvPr id="16387" name="Rectangle 3"/>
          <p:cNvSpPr>
            <a:spLocks noGrp="1" noChangeArrowheads="1"/>
          </p:cNvSpPr>
          <p:nvPr>
            <p:ph type="body" idx="1"/>
          </p:nvPr>
        </p:nvSpPr>
        <p:spPr/>
        <p:txBody>
          <a:bodyPr/>
          <a:lstStyle/>
          <a:p>
            <a:pPr eaLnBrk="1" hangingPunct="1">
              <a:buFontTx/>
              <a:buNone/>
            </a:pPr>
            <a:r>
              <a:rPr lang="sl-SI" sz="3600" b="1">
                <a:latin typeface="Garamond" pitchFamily="18" charset="0"/>
              </a:rPr>
              <a:t>You’re a tree, grow tall.</a:t>
            </a:r>
          </a:p>
          <a:p>
            <a:pPr eaLnBrk="1" hangingPunct="1">
              <a:buFontTx/>
              <a:buNone/>
            </a:pPr>
            <a:r>
              <a:rPr lang="sl-SI" sz="3600" b="1">
                <a:latin typeface="Garamond" pitchFamily="18" charset="0"/>
              </a:rPr>
              <a:t>You’re a very bouncy ball.</a:t>
            </a:r>
          </a:p>
          <a:p>
            <a:pPr eaLnBrk="1" hangingPunct="1">
              <a:buFontTx/>
              <a:buNone/>
            </a:pPr>
            <a:r>
              <a:rPr lang="sl-SI" sz="3600" b="1">
                <a:latin typeface="Garamond" pitchFamily="18" charset="0"/>
              </a:rPr>
              <a:t>You’re a lady, in the rain.</a:t>
            </a:r>
          </a:p>
          <a:p>
            <a:pPr eaLnBrk="1" hangingPunct="1">
              <a:buFontTx/>
              <a:buNone/>
            </a:pPr>
            <a:r>
              <a:rPr lang="sl-SI" sz="3600" b="1">
                <a:latin typeface="Garamond" pitchFamily="18" charset="0"/>
              </a:rPr>
              <a:t>You’re a bird, you’re a plane.</a:t>
            </a:r>
          </a:p>
          <a:p>
            <a:pPr eaLnBrk="1" hangingPunct="1">
              <a:buFontTx/>
              <a:buNone/>
            </a:pPr>
            <a:r>
              <a:rPr lang="sl-SI" sz="3600" b="1">
                <a:latin typeface="Garamond" pitchFamily="18" charset="0"/>
              </a:rPr>
              <a:t>You’re a lion, you’re a frog.</a:t>
            </a:r>
          </a:p>
          <a:p>
            <a:pPr eaLnBrk="1" hangingPunct="1">
              <a:buFontTx/>
              <a:buNone/>
            </a:pPr>
            <a:r>
              <a:rPr lang="sl-SI" sz="3600" b="1">
                <a:latin typeface="Garamond" pitchFamily="18" charset="0"/>
              </a:rPr>
              <a:t>You’re a monkey, you’re a log.</a:t>
            </a:r>
            <a:r>
              <a:rPr lang="sl-SI"/>
              <a:t> </a:t>
            </a:r>
          </a:p>
          <a:p>
            <a:pPr algn="r" eaLnBrk="1" hangingPunct="1">
              <a:buFontTx/>
              <a:buNone/>
            </a:pPr>
            <a:r>
              <a:rPr lang="sl-SI" sz="2400" i="1"/>
              <a:t>(Woods &amp; Bowler, Jet)</a:t>
            </a:r>
            <a:endParaRPr lang="en-GB" sz="24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TPR </a:t>
            </a:r>
            <a:r>
              <a:rPr lang="sl-SI" dirty="0" err="1"/>
              <a:t>chants</a:t>
            </a:r>
            <a:r>
              <a:rPr lang="sl-SI" dirty="0"/>
              <a:t> – </a:t>
            </a:r>
            <a:r>
              <a:rPr lang="sl-SI" dirty="0" err="1"/>
              <a:t>Let‘s</a:t>
            </a:r>
            <a:r>
              <a:rPr lang="sl-SI" dirty="0"/>
              <a:t> </a:t>
            </a:r>
            <a:r>
              <a:rPr lang="sl-SI" dirty="0" err="1"/>
              <a:t>move</a:t>
            </a:r>
            <a:endParaRPr lang="sl-SI" dirty="0"/>
          </a:p>
        </p:txBody>
      </p:sp>
      <p:sp>
        <p:nvSpPr>
          <p:cNvPr id="3" name="Označba mesta vsebine 2"/>
          <p:cNvSpPr>
            <a:spLocks noGrp="1"/>
          </p:cNvSpPr>
          <p:nvPr>
            <p:ph idx="1"/>
          </p:nvPr>
        </p:nvSpPr>
        <p:spPr/>
        <p:txBody>
          <a:bodyPr/>
          <a:lstStyle/>
          <a:p>
            <a:pPr marL="0" indent="0">
              <a:buNone/>
            </a:pPr>
            <a:r>
              <a:rPr lang="sl-SI" dirty="0" err="1"/>
              <a:t>Stand</a:t>
            </a:r>
            <a:r>
              <a:rPr lang="sl-SI" dirty="0"/>
              <a:t> up </a:t>
            </a:r>
            <a:r>
              <a:rPr lang="sl-SI" dirty="0" err="1"/>
              <a:t>and</a:t>
            </a:r>
            <a:r>
              <a:rPr lang="sl-SI" dirty="0"/>
              <a:t> </a:t>
            </a:r>
            <a:r>
              <a:rPr lang="sl-SI" dirty="0" err="1"/>
              <a:t>stretch</a:t>
            </a:r>
            <a:r>
              <a:rPr lang="sl-SI" dirty="0"/>
              <a:t>!</a:t>
            </a:r>
          </a:p>
          <a:p>
            <a:pPr marL="0" indent="0">
              <a:buNone/>
            </a:pPr>
            <a:r>
              <a:rPr lang="sl-SI" dirty="0" err="1"/>
              <a:t>Stand</a:t>
            </a:r>
            <a:r>
              <a:rPr lang="sl-SI" dirty="0"/>
              <a:t> up </a:t>
            </a:r>
            <a:r>
              <a:rPr lang="sl-SI" dirty="0" err="1"/>
              <a:t>and</a:t>
            </a:r>
            <a:r>
              <a:rPr lang="sl-SI" dirty="0"/>
              <a:t> </a:t>
            </a:r>
            <a:r>
              <a:rPr lang="sl-SI" dirty="0" err="1"/>
              <a:t>jump</a:t>
            </a:r>
            <a:r>
              <a:rPr lang="sl-SI" dirty="0"/>
              <a:t>!</a:t>
            </a:r>
          </a:p>
          <a:p>
            <a:pPr marL="0" indent="0">
              <a:buNone/>
            </a:pPr>
            <a:r>
              <a:rPr lang="sl-SI" dirty="0"/>
              <a:t>Hop, </a:t>
            </a:r>
            <a:r>
              <a:rPr lang="sl-SI" dirty="0" err="1"/>
              <a:t>jump</a:t>
            </a:r>
            <a:r>
              <a:rPr lang="sl-SI" dirty="0"/>
              <a:t>, hop, </a:t>
            </a:r>
            <a:r>
              <a:rPr lang="sl-SI" dirty="0" err="1"/>
              <a:t>jump</a:t>
            </a:r>
            <a:r>
              <a:rPr lang="sl-SI" dirty="0"/>
              <a:t>!</a:t>
            </a:r>
          </a:p>
          <a:p>
            <a:pPr marL="0" indent="0">
              <a:buNone/>
            </a:pPr>
            <a:r>
              <a:rPr lang="sl-SI" dirty="0"/>
              <a:t>Stop!</a:t>
            </a:r>
          </a:p>
          <a:p>
            <a:pPr marL="0" indent="0">
              <a:buNone/>
            </a:pPr>
            <a:endParaRPr lang="sl-SI" dirty="0"/>
          </a:p>
          <a:p>
            <a:pPr marL="0" indent="0">
              <a:buNone/>
            </a:pPr>
            <a:r>
              <a:rPr lang="sl-SI" dirty="0"/>
              <a:t>Up, </a:t>
            </a:r>
            <a:r>
              <a:rPr lang="sl-SI" dirty="0" err="1"/>
              <a:t>down</a:t>
            </a:r>
            <a:r>
              <a:rPr lang="sl-SI" dirty="0"/>
              <a:t>, up, </a:t>
            </a:r>
            <a:r>
              <a:rPr lang="sl-SI" dirty="0" err="1"/>
              <a:t>down</a:t>
            </a:r>
            <a:endParaRPr lang="sl-SI" dirty="0"/>
          </a:p>
          <a:p>
            <a:pPr marL="0" indent="0">
              <a:buNone/>
            </a:pPr>
            <a:r>
              <a:rPr lang="sl-SI" dirty="0"/>
              <a:t>Turn </a:t>
            </a:r>
            <a:r>
              <a:rPr lang="sl-SI" dirty="0" err="1"/>
              <a:t>around</a:t>
            </a:r>
            <a:r>
              <a:rPr lang="sl-SI" dirty="0"/>
              <a:t>!</a:t>
            </a:r>
          </a:p>
          <a:p>
            <a:pPr marL="0" indent="0">
              <a:buNone/>
            </a:pPr>
            <a:endParaRPr lang="sl-SI" dirty="0"/>
          </a:p>
          <a:p>
            <a:pPr marL="0" indent="0">
              <a:buNone/>
            </a:pPr>
            <a:r>
              <a:rPr lang="sl-SI" sz="1800" dirty="0"/>
              <a:t>(</a:t>
            </a:r>
            <a:r>
              <a:rPr lang="sl-SI" sz="1800" dirty="0" err="1"/>
              <a:t>Puchta</a:t>
            </a:r>
            <a:r>
              <a:rPr lang="sl-SI" sz="1800" dirty="0"/>
              <a:t> &amp; </a:t>
            </a:r>
            <a:r>
              <a:rPr lang="sl-SI" sz="1800" dirty="0" err="1"/>
              <a:t>Elliot</a:t>
            </a:r>
            <a:r>
              <a:rPr lang="sl-SI" sz="1800" dirty="0"/>
              <a:t>, 2017)</a:t>
            </a:r>
          </a:p>
        </p:txBody>
      </p:sp>
    </p:spTree>
    <p:extLst>
      <p:ext uri="{BB962C8B-B14F-4D97-AF65-F5344CB8AC3E}">
        <p14:creationId xmlns:p14="http://schemas.microsoft.com/office/powerpoint/2010/main" val="31718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6489" y="44624"/>
            <a:ext cx="8229600" cy="1143000"/>
          </a:xfrm>
        </p:spPr>
        <p:txBody>
          <a:bodyPr/>
          <a:lstStyle/>
          <a:p>
            <a:r>
              <a:rPr lang="sl-SI" sz="3200" b="1" dirty="0"/>
              <a:t>I </a:t>
            </a:r>
            <a:r>
              <a:rPr lang="sl-SI" sz="3200" b="1" dirty="0" err="1"/>
              <a:t>can</a:t>
            </a:r>
            <a:r>
              <a:rPr lang="sl-SI" sz="3200" b="1" dirty="0"/>
              <a:t> </a:t>
            </a:r>
            <a:r>
              <a:rPr lang="sl-SI" sz="3200" b="1" dirty="0" err="1"/>
              <a:t>jump</a:t>
            </a:r>
            <a:endParaRPr lang="sl-SI" sz="3200" b="1" dirty="0"/>
          </a:p>
        </p:txBody>
      </p:sp>
      <p:sp>
        <p:nvSpPr>
          <p:cNvPr id="3" name="Označba mesta vsebine 2"/>
          <p:cNvSpPr>
            <a:spLocks noGrp="1"/>
          </p:cNvSpPr>
          <p:nvPr>
            <p:ph idx="1"/>
          </p:nvPr>
        </p:nvSpPr>
        <p:spPr>
          <a:xfrm>
            <a:off x="457200" y="1052736"/>
            <a:ext cx="8229600" cy="5073427"/>
          </a:xfrm>
        </p:spPr>
        <p:txBody>
          <a:bodyPr/>
          <a:lstStyle/>
          <a:p>
            <a:pPr marL="0" indent="0">
              <a:buNone/>
            </a:pPr>
            <a:r>
              <a:rPr lang="sl-SI" sz="1600" dirty="0"/>
              <a:t>I </a:t>
            </a:r>
            <a:r>
              <a:rPr lang="sl-SI" sz="1600" dirty="0" err="1"/>
              <a:t>can</a:t>
            </a:r>
            <a:r>
              <a:rPr lang="sl-SI" sz="1600" dirty="0"/>
              <a:t> </a:t>
            </a:r>
            <a:r>
              <a:rPr lang="sl-SI" sz="1600" dirty="0" err="1"/>
              <a:t>jump</a:t>
            </a:r>
            <a:r>
              <a:rPr lang="sl-SI" sz="1600" dirty="0"/>
              <a:t>,</a:t>
            </a:r>
          </a:p>
          <a:p>
            <a:pPr marL="0" indent="0">
              <a:buNone/>
            </a:pPr>
            <a:r>
              <a:rPr lang="sl-SI" sz="1600" dirty="0"/>
              <a:t>I </a:t>
            </a:r>
            <a:r>
              <a:rPr lang="sl-SI" sz="1600" dirty="0" err="1"/>
              <a:t>can</a:t>
            </a:r>
            <a:r>
              <a:rPr lang="sl-SI" sz="1600" dirty="0"/>
              <a:t> hop,</a:t>
            </a:r>
          </a:p>
          <a:p>
            <a:pPr marL="0" indent="0">
              <a:buNone/>
            </a:pPr>
            <a:r>
              <a:rPr lang="sl-SI" sz="1600" dirty="0"/>
              <a:t>I </a:t>
            </a:r>
            <a:r>
              <a:rPr lang="sl-SI" sz="1600" dirty="0" err="1"/>
              <a:t>can</a:t>
            </a:r>
            <a:r>
              <a:rPr lang="sl-SI" sz="1600" dirty="0"/>
              <a:t> </a:t>
            </a:r>
            <a:r>
              <a:rPr lang="sl-SI" sz="1600" dirty="0" err="1"/>
              <a:t>clap</a:t>
            </a:r>
            <a:r>
              <a:rPr lang="sl-SI" sz="1600" dirty="0"/>
              <a:t>, </a:t>
            </a:r>
          </a:p>
          <a:p>
            <a:pPr marL="0" indent="0">
              <a:buNone/>
            </a:pPr>
            <a:r>
              <a:rPr lang="sl-SI" sz="1600" dirty="0" err="1"/>
              <a:t>And</a:t>
            </a:r>
            <a:r>
              <a:rPr lang="sl-SI" sz="1600" dirty="0"/>
              <a:t> I </a:t>
            </a:r>
            <a:r>
              <a:rPr lang="sl-SI" sz="1600" dirty="0" err="1"/>
              <a:t>can</a:t>
            </a:r>
            <a:r>
              <a:rPr lang="sl-SI" sz="1600" dirty="0"/>
              <a:t> stop.</a:t>
            </a:r>
          </a:p>
          <a:p>
            <a:pPr marL="0" indent="0">
              <a:buNone/>
            </a:pPr>
            <a:endParaRPr lang="sl-SI" sz="1600" dirty="0"/>
          </a:p>
          <a:p>
            <a:pPr marL="0" indent="0">
              <a:buNone/>
            </a:pPr>
            <a:r>
              <a:rPr lang="sl-SI" sz="1600" dirty="0"/>
              <a:t>I </a:t>
            </a:r>
            <a:r>
              <a:rPr lang="sl-SI" sz="1600" dirty="0" err="1"/>
              <a:t>can</a:t>
            </a:r>
            <a:r>
              <a:rPr lang="sl-SI" sz="1600" dirty="0"/>
              <a:t> </a:t>
            </a:r>
            <a:r>
              <a:rPr lang="sl-SI" sz="1600" dirty="0" err="1"/>
              <a:t>jump</a:t>
            </a:r>
            <a:r>
              <a:rPr lang="sl-SI" sz="1600" dirty="0"/>
              <a:t>,</a:t>
            </a:r>
          </a:p>
          <a:p>
            <a:pPr marL="0" indent="0">
              <a:buNone/>
            </a:pPr>
            <a:r>
              <a:rPr lang="sl-SI" sz="1600" dirty="0"/>
              <a:t>I </a:t>
            </a:r>
            <a:r>
              <a:rPr lang="sl-SI" sz="1600" dirty="0" err="1"/>
              <a:t>can</a:t>
            </a:r>
            <a:r>
              <a:rPr lang="sl-SI" sz="1600" dirty="0"/>
              <a:t> hop, </a:t>
            </a:r>
          </a:p>
          <a:p>
            <a:pPr marL="0" indent="0">
              <a:buNone/>
            </a:pPr>
            <a:r>
              <a:rPr lang="sl-SI" sz="1600" dirty="0"/>
              <a:t>I </a:t>
            </a:r>
            <a:r>
              <a:rPr lang="sl-SI" sz="1600" dirty="0" err="1"/>
              <a:t>can</a:t>
            </a:r>
            <a:r>
              <a:rPr lang="sl-SI" sz="1600" dirty="0"/>
              <a:t> run,</a:t>
            </a:r>
          </a:p>
          <a:p>
            <a:pPr marL="0" indent="0">
              <a:buNone/>
            </a:pPr>
            <a:r>
              <a:rPr lang="sl-SI" sz="1600" dirty="0" err="1"/>
              <a:t>And</a:t>
            </a:r>
            <a:r>
              <a:rPr lang="sl-SI" sz="1600" dirty="0"/>
              <a:t> I </a:t>
            </a:r>
            <a:r>
              <a:rPr lang="sl-SI" sz="1600" dirty="0" err="1"/>
              <a:t>can</a:t>
            </a:r>
            <a:r>
              <a:rPr lang="sl-SI" sz="1600" dirty="0"/>
              <a:t> stop.</a:t>
            </a:r>
          </a:p>
          <a:p>
            <a:pPr marL="0" indent="0">
              <a:buNone/>
            </a:pPr>
            <a:endParaRPr lang="sl-SI" sz="1600" dirty="0"/>
          </a:p>
          <a:p>
            <a:pPr marL="0" indent="0">
              <a:buNone/>
            </a:pPr>
            <a:r>
              <a:rPr lang="sl-SI" sz="1600" dirty="0"/>
              <a:t>I </a:t>
            </a:r>
            <a:r>
              <a:rPr lang="sl-SI" sz="1600" dirty="0" err="1"/>
              <a:t>can</a:t>
            </a:r>
            <a:r>
              <a:rPr lang="sl-SI" sz="1600" dirty="0"/>
              <a:t> </a:t>
            </a:r>
            <a:r>
              <a:rPr lang="sl-SI" sz="1600" dirty="0" err="1"/>
              <a:t>jump</a:t>
            </a:r>
            <a:r>
              <a:rPr lang="sl-SI" sz="1600" dirty="0"/>
              <a:t>, </a:t>
            </a:r>
          </a:p>
          <a:p>
            <a:pPr marL="0" indent="0">
              <a:buNone/>
            </a:pPr>
            <a:r>
              <a:rPr lang="sl-SI" sz="1600" dirty="0"/>
              <a:t>I </a:t>
            </a:r>
            <a:r>
              <a:rPr lang="sl-SI" sz="1600" dirty="0" err="1"/>
              <a:t>can</a:t>
            </a:r>
            <a:r>
              <a:rPr lang="sl-SI" sz="1600" dirty="0"/>
              <a:t> hop, </a:t>
            </a:r>
          </a:p>
          <a:p>
            <a:pPr marL="0" indent="0">
              <a:buNone/>
            </a:pPr>
            <a:r>
              <a:rPr lang="sl-SI" sz="1600" dirty="0"/>
              <a:t>I </a:t>
            </a:r>
            <a:r>
              <a:rPr lang="sl-SI" sz="1600" dirty="0" err="1"/>
              <a:t>can</a:t>
            </a:r>
            <a:r>
              <a:rPr lang="sl-SI" sz="1600" dirty="0"/>
              <a:t> dance, </a:t>
            </a:r>
          </a:p>
          <a:p>
            <a:pPr marL="0" indent="0">
              <a:buNone/>
            </a:pPr>
            <a:r>
              <a:rPr lang="sl-SI" sz="1600" dirty="0" err="1"/>
              <a:t>And</a:t>
            </a:r>
            <a:r>
              <a:rPr lang="sl-SI" sz="1600" dirty="0"/>
              <a:t> I </a:t>
            </a:r>
            <a:r>
              <a:rPr lang="sl-SI" sz="1600" dirty="0" err="1"/>
              <a:t>can</a:t>
            </a:r>
            <a:r>
              <a:rPr lang="sl-SI" sz="1600" dirty="0"/>
              <a:t> stop. </a:t>
            </a:r>
          </a:p>
          <a:p>
            <a:pPr marL="0" indent="0">
              <a:buNone/>
            </a:pPr>
            <a:endParaRPr lang="sl-SI" sz="1600" dirty="0"/>
          </a:p>
          <a:p>
            <a:pPr marL="0" indent="0">
              <a:buNone/>
            </a:pPr>
            <a:r>
              <a:rPr lang="sl-SI" sz="1600" dirty="0"/>
              <a:t>I </a:t>
            </a:r>
            <a:r>
              <a:rPr lang="sl-SI" sz="1600" dirty="0" err="1"/>
              <a:t>can</a:t>
            </a:r>
            <a:r>
              <a:rPr lang="sl-SI" sz="1600" dirty="0"/>
              <a:t> </a:t>
            </a:r>
            <a:r>
              <a:rPr lang="sl-SI" sz="1600" dirty="0" err="1"/>
              <a:t>jump</a:t>
            </a:r>
            <a:r>
              <a:rPr lang="sl-SI" sz="1600" dirty="0"/>
              <a:t>, </a:t>
            </a:r>
          </a:p>
          <a:p>
            <a:pPr marL="0" indent="0">
              <a:buNone/>
            </a:pPr>
            <a:r>
              <a:rPr lang="sl-SI" sz="1600" dirty="0"/>
              <a:t>I </a:t>
            </a:r>
            <a:r>
              <a:rPr lang="sl-SI" sz="1600" dirty="0" err="1"/>
              <a:t>can</a:t>
            </a:r>
            <a:r>
              <a:rPr lang="sl-SI" sz="1600" dirty="0"/>
              <a:t> hop, </a:t>
            </a:r>
          </a:p>
          <a:p>
            <a:pPr marL="0" indent="0">
              <a:buNone/>
            </a:pPr>
            <a:r>
              <a:rPr lang="sl-SI" sz="1600" dirty="0"/>
              <a:t>I </a:t>
            </a:r>
            <a:r>
              <a:rPr lang="sl-SI" sz="1600" dirty="0" err="1"/>
              <a:t>can</a:t>
            </a:r>
            <a:r>
              <a:rPr lang="sl-SI" sz="1600" dirty="0"/>
              <a:t> sit,</a:t>
            </a:r>
          </a:p>
          <a:p>
            <a:pPr marL="0" indent="0">
              <a:buNone/>
            </a:pPr>
            <a:r>
              <a:rPr lang="sl-SI" sz="1600" dirty="0" err="1"/>
              <a:t>And</a:t>
            </a:r>
            <a:r>
              <a:rPr lang="sl-SI" sz="1600" dirty="0"/>
              <a:t> I </a:t>
            </a:r>
            <a:r>
              <a:rPr lang="sl-SI" sz="1600" dirty="0" err="1"/>
              <a:t>can</a:t>
            </a:r>
            <a:r>
              <a:rPr lang="sl-SI" sz="1600" dirty="0"/>
              <a:t> stop.                                                                                 (</a:t>
            </a:r>
            <a:r>
              <a:rPr lang="sl-SI" sz="1600" dirty="0" err="1"/>
              <a:t>Puchta</a:t>
            </a:r>
            <a:r>
              <a:rPr lang="sl-SI" sz="1600" dirty="0"/>
              <a:t> &amp; </a:t>
            </a:r>
            <a:r>
              <a:rPr lang="sl-SI" sz="1600" dirty="0" err="1"/>
              <a:t>Elliot</a:t>
            </a:r>
            <a:r>
              <a:rPr lang="sl-SI" sz="1600" dirty="0"/>
              <a:t>, 2017)       </a:t>
            </a:r>
          </a:p>
        </p:txBody>
      </p:sp>
    </p:spTree>
    <p:extLst>
      <p:ext uri="{BB962C8B-B14F-4D97-AF65-F5344CB8AC3E}">
        <p14:creationId xmlns:p14="http://schemas.microsoft.com/office/powerpoint/2010/main" val="239596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397052-2406-4AD9-8ADF-ED5088E91E15}"/>
              </a:ext>
            </a:extLst>
          </p:cNvPr>
          <p:cNvSpPr>
            <a:spLocks noGrp="1"/>
          </p:cNvSpPr>
          <p:nvPr>
            <p:ph type="title"/>
          </p:nvPr>
        </p:nvSpPr>
        <p:spPr/>
        <p:txBody>
          <a:bodyPr/>
          <a:lstStyle/>
          <a:p>
            <a:r>
              <a:rPr lang="sl-SI" dirty="0" err="1"/>
              <a:t>Chants</a:t>
            </a:r>
            <a:r>
              <a:rPr lang="sl-SI" dirty="0"/>
              <a:t> </a:t>
            </a:r>
            <a:r>
              <a:rPr lang="sl-SI" dirty="0" err="1"/>
              <a:t>created</a:t>
            </a:r>
            <a:r>
              <a:rPr lang="sl-SI" dirty="0"/>
              <a:t> </a:t>
            </a:r>
            <a:r>
              <a:rPr lang="sl-SI" dirty="0" err="1"/>
              <a:t>by</a:t>
            </a:r>
            <a:r>
              <a:rPr lang="sl-SI" dirty="0"/>
              <a:t> </a:t>
            </a:r>
            <a:r>
              <a:rPr lang="sl-SI" dirty="0" err="1"/>
              <a:t>teachers</a:t>
            </a:r>
            <a:endParaRPr lang="sl-SI" dirty="0"/>
          </a:p>
        </p:txBody>
      </p:sp>
      <p:sp>
        <p:nvSpPr>
          <p:cNvPr id="3" name="Označba mesta vsebine 2">
            <a:extLst>
              <a:ext uri="{FF2B5EF4-FFF2-40B4-BE49-F238E27FC236}">
                <a16:creationId xmlns:a16="http://schemas.microsoft.com/office/drawing/2014/main" id="{79FAAB52-6CBD-4AA0-AC3B-B6E56B7AFA64}"/>
              </a:ext>
            </a:extLst>
          </p:cNvPr>
          <p:cNvSpPr>
            <a:spLocks noGrp="1"/>
          </p:cNvSpPr>
          <p:nvPr>
            <p:ph idx="1"/>
          </p:nvPr>
        </p:nvSpPr>
        <p:spPr/>
        <p:txBody>
          <a:bodyPr/>
          <a:lstStyle/>
          <a:p>
            <a:pPr marL="0" indent="0">
              <a:buNone/>
            </a:pPr>
            <a:r>
              <a:rPr lang="en-US" i="1" dirty="0"/>
              <a:t>Walk with me, walk with me, walk with me. Run with me, run with me, run with me. Jump with me, jump with me, jump with me. Swim with me, swim with me, swim with me.</a:t>
            </a:r>
            <a:endParaRPr lang="sl-SI" i="1" dirty="0"/>
          </a:p>
          <a:p>
            <a:pPr marL="0" indent="0">
              <a:buNone/>
            </a:pPr>
            <a:r>
              <a:rPr lang="en-US" i="1" dirty="0"/>
              <a:t> Oh, wait! Oh, no! There’s a shark! </a:t>
            </a:r>
            <a:endParaRPr lang="sl-SI" i="1" dirty="0"/>
          </a:p>
          <a:p>
            <a:pPr marL="0" indent="0">
              <a:buNone/>
            </a:pPr>
            <a:r>
              <a:rPr lang="en-US" i="1" dirty="0"/>
              <a:t>We must go! </a:t>
            </a:r>
            <a:endParaRPr lang="sl-SI" i="1" dirty="0"/>
          </a:p>
          <a:p>
            <a:pPr marL="0" indent="0">
              <a:buNone/>
            </a:pPr>
            <a:r>
              <a:rPr lang="sl-SI" i="1" dirty="0"/>
              <a:t>(</a:t>
            </a:r>
            <a:r>
              <a:rPr lang="sl-SI" i="1" dirty="0" err="1"/>
              <a:t>repeat</a:t>
            </a:r>
            <a:r>
              <a:rPr lang="sl-SI" i="1" dirty="0"/>
              <a:t> </a:t>
            </a:r>
            <a:r>
              <a:rPr lang="sl-SI" i="1" dirty="0" err="1"/>
              <a:t>backwards</a:t>
            </a:r>
            <a:r>
              <a:rPr lang="sl-SI" i="1" dirty="0"/>
              <a:t>: </a:t>
            </a:r>
            <a:r>
              <a:rPr lang="sl-SI" i="1" dirty="0" err="1"/>
              <a:t>swim</a:t>
            </a:r>
            <a:r>
              <a:rPr lang="sl-SI" i="1" dirty="0"/>
              <a:t> </a:t>
            </a:r>
            <a:r>
              <a:rPr lang="sl-SI" i="1" dirty="0" err="1"/>
              <a:t>with</a:t>
            </a:r>
            <a:r>
              <a:rPr lang="sl-SI" i="1" dirty="0"/>
              <a:t> me…, </a:t>
            </a:r>
            <a:r>
              <a:rPr lang="sl-SI" i="1" dirty="0" err="1"/>
              <a:t>jump</a:t>
            </a:r>
            <a:r>
              <a:rPr lang="sl-SI" i="1" dirty="0"/>
              <a:t> </a:t>
            </a:r>
            <a:r>
              <a:rPr lang="sl-SI" i="1" dirty="0" err="1"/>
              <a:t>with</a:t>
            </a:r>
            <a:r>
              <a:rPr lang="sl-SI" i="1" dirty="0"/>
              <a:t> me…, run </a:t>
            </a:r>
            <a:r>
              <a:rPr lang="sl-SI" i="1" dirty="0" err="1"/>
              <a:t>with</a:t>
            </a:r>
            <a:r>
              <a:rPr lang="sl-SI" i="1" dirty="0"/>
              <a:t> me…, </a:t>
            </a:r>
            <a:r>
              <a:rPr lang="sl-SI" i="1" dirty="0" err="1"/>
              <a:t>walk</a:t>
            </a:r>
            <a:r>
              <a:rPr lang="sl-SI" i="1" dirty="0"/>
              <a:t> </a:t>
            </a:r>
            <a:r>
              <a:rPr lang="sl-SI" i="1" dirty="0" err="1"/>
              <a:t>with</a:t>
            </a:r>
            <a:r>
              <a:rPr lang="sl-SI" i="1" dirty="0"/>
              <a:t> me)</a:t>
            </a:r>
          </a:p>
          <a:p>
            <a:pPr marL="0" indent="0">
              <a:buNone/>
            </a:pPr>
            <a:r>
              <a:rPr lang="sl-SI" i="1" dirty="0" err="1"/>
              <a:t>Yupee</a:t>
            </a:r>
            <a:r>
              <a:rPr lang="sl-SI" i="1" dirty="0"/>
              <a:t>! </a:t>
            </a:r>
            <a:r>
              <a:rPr lang="sl-SI" i="1" dirty="0" err="1"/>
              <a:t>Saved</a:t>
            </a:r>
            <a:r>
              <a:rPr lang="sl-SI" i="1"/>
              <a:t> at last!</a:t>
            </a:r>
            <a:endParaRPr lang="sl-SI" dirty="0"/>
          </a:p>
        </p:txBody>
      </p:sp>
    </p:spTree>
    <p:extLst>
      <p:ext uri="{BB962C8B-B14F-4D97-AF65-F5344CB8AC3E}">
        <p14:creationId xmlns:p14="http://schemas.microsoft.com/office/powerpoint/2010/main" val="277612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The</a:t>
            </a:r>
            <a:r>
              <a:rPr lang="sl-SI" dirty="0"/>
              <a:t> Listen </a:t>
            </a:r>
            <a:r>
              <a:rPr lang="sl-SI" dirty="0" err="1"/>
              <a:t>chant</a:t>
            </a:r>
            <a:endParaRPr lang="sl-SI" dirty="0"/>
          </a:p>
        </p:txBody>
      </p:sp>
      <p:sp>
        <p:nvSpPr>
          <p:cNvPr id="3" name="Označba mesta vsebine 2"/>
          <p:cNvSpPr>
            <a:spLocks noGrp="1"/>
          </p:cNvSpPr>
          <p:nvPr>
            <p:ph idx="1"/>
          </p:nvPr>
        </p:nvSpPr>
        <p:spPr>
          <a:xfrm>
            <a:off x="457200" y="1423121"/>
            <a:ext cx="8229600" cy="4525963"/>
          </a:xfrm>
        </p:spPr>
        <p:txBody>
          <a:bodyPr/>
          <a:lstStyle/>
          <a:p>
            <a:pPr marL="0" indent="0">
              <a:buNone/>
            </a:pPr>
            <a:r>
              <a:rPr lang="sl-SI" dirty="0" err="1"/>
              <a:t>Hands</a:t>
            </a:r>
            <a:r>
              <a:rPr lang="sl-SI" dirty="0"/>
              <a:t> on </a:t>
            </a:r>
            <a:r>
              <a:rPr lang="sl-SI" dirty="0" err="1"/>
              <a:t>heads</a:t>
            </a:r>
            <a:r>
              <a:rPr lang="sl-SI" dirty="0"/>
              <a:t>,</a:t>
            </a:r>
          </a:p>
          <a:p>
            <a:pPr marL="0" indent="0">
              <a:buNone/>
            </a:pPr>
            <a:r>
              <a:rPr lang="sl-SI" dirty="0" err="1"/>
              <a:t>Hands</a:t>
            </a:r>
            <a:r>
              <a:rPr lang="sl-SI" dirty="0"/>
              <a:t> on </a:t>
            </a:r>
            <a:r>
              <a:rPr lang="sl-SI" dirty="0" err="1"/>
              <a:t>knees</a:t>
            </a:r>
            <a:r>
              <a:rPr lang="sl-SI" dirty="0"/>
              <a:t>, </a:t>
            </a:r>
          </a:p>
          <a:p>
            <a:pPr marL="0" indent="0">
              <a:buNone/>
            </a:pPr>
            <a:r>
              <a:rPr lang="sl-SI" dirty="0" err="1"/>
              <a:t>Cross</a:t>
            </a:r>
            <a:r>
              <a:rPr lang="sl-SI" dirty="0"/>
              <a:t> </a:t>
            </a:r>
            <a:r>
              <a:rPr lang="sl-SI" dirty="0" err="1"/>
              <a:t>your</a:t>
            </a:r>
            <a:r>
              <a:rPr lang="sl-SI" dirty="0"/>
              <a:t> </a:t>
            </a:r>
            <a:r>
              <a:rPr lang="sl-SI" dirty="0" err="1"/>
              <a:t>arms</a:t>
            </a:r>
            <a:r>
              <a:rPr lang="sl-SI" dirty="0"/>
              <a:t>,</a:t>
            </a:r>
          </a:p>
          <a:p>
            <a:pPr marL="0" indent="0">
              <a:buNone/>
            </a:pPr>
            <a:r>
              <a:rPr lang="sl-SI" dirty="0" err="1"/>
              <a:t>And</a:t>
            </a:r>
            <a:r>
              <a:rPr lang="sl-SI" dirty="0"/>
              <a:t> listen, </a:t>
            </a:r>
            <a:r>
              <a:rPr lang="sl-SI" dirty="0" err="1"/>
              <a:t>please</a:t>
            </a:r>
            <a:r>
              <a:rPr lang="sl-SI" dirty="0"/>
              <a:t>. </a:t>
            </a:r>
          </a:p>
          <a:p>
            <a:pPr marL="0" indent="0">
              <a:buNone/>
            </a:pPr>
            <a:endParaRPr lang="sl-SI" dirty="0"/>
          </a:p>
          <a:p>
            <a:pPr marL="0" indent="0">
              <a:buNone/>
            </a:pPr>
            <a:endParaRPr lang="sl-SI" dirty="0"/>
          </a:p>
          <a:p>
            <a:pPr marL="0" indent="0">
              <a:buNone/>
            </a:pPr>
            <a:r>
              <a:rPr lang="sl-SI" dirty="0"/>
              <a:t>One, </a:t>
            </a:r>
            <a:r>
              <a:rPr lang="sl-SI" dirty="0" err="1"/>
              <a:t>two</a:t>
            </a:r>
            <a:r>
              <a:rPr lang="sl-SI" dirty="0"/>
              <a:t>, </a:t>
            </a:r>
            <a:r>
              <a:rPr lang="sl-SI" dirty="0" err="1"/>
              <a:t>three</a:t>
            </a:r>
            <a:r>
              <a:rPr lang="sl-SI" dirty="0"/>
              <a:t>, </a:t>
            </a:r>
          </a:p>
          <a:p>
            <a:pPr marL="0" indent="0">
              <a:buNone/>
            </a:pPr>
            <a:r>
              <a:rPr lang="sl-SI" dirty="0" err="1"/>
              <a:t>Hands</a:t>
            </a:r>
            <a:r>
              <a:rPr lang="sl-SI" dirty="0"/>
              <a:t> up!</a:t>
            </a:r>
          </a:p>
          <a:p>
            <a:pPr marL="0" indent="0">
              <a:buNone/>
            </a:pPr>
            <a:r>
              <a:rPr lang="sl-SI" dirty="0" err="1"/>
              <a:t>And</a:t>
            </a:r>
            <a:r>
              <a:rPr lang="sl-SI" dirty="0"/>
              <a:t> </a:t>
            </a:r>
            <a:r>
              <a:rPr lang="sl-SI" dirty="0" err="1"/>
              <a:t>look</a:t>
            </a:r>
            <a:r>
              <a:rPr lang="sl-SI" dirty="0"/>
              <a:t> at me!        (</a:t>
            </a:r>
            <a:r>
              <a:rPr lang="sl-SI" dirty="0" err="1"/>
              <a:t>Puchta</a:t>
            </a:r>
            <a:r>
              <a:rPr lang="sl-SI" dirty="0"/>
              <a:t> &amp; </a:t>
            </a:r>
            <a:r>
              <a:rPr lang="sl-SI" dirty="0" err="1"/>
              <a:t>Elliot</a:t>
            </a:r>
            <a:r>
              <a:rPr lang="sl-SI" dirty="0"/>
              <a:t>, 2017)</a:t>
            </a:r>
          </a:p>
        </p:txBody>
      </p:sp>
    </p:spTree>
    <p:extLst>
      <p:ext uri="{BB962C8B-B14F-4D97-AF65-F5344CB8AC3E}">
        <p14:creationId xmlns:p14="http://schemas.microsoft.com/office/powerpoint/2010/main" val="19297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The</a:t>
            </a:r>
            <a:r>
              <a:rPr lang="sl-SI" dirty="0"/>
              <a:t> </a:t>
            </a:r>
            <a:r>
              <a:rPr lang="sl-SI" dirty="0" err="1"/>
              <a:t>classroom</a:t>
            </a:r>
            <a:r>
              <a:rPr lang="sl-SI" dirty="0"/>
              <a:t> </a:t>
            </a:r>
            <a:r>
              <a:rPr lang="sl-SI" dirty="0" err="1"/>
              <a:t>chant</a:t>
            </a:r>
            <a:endParaRPr lang="sl-SI" dirty="0"/>
          </a:p>
        </p:txBody>
      </p:sp>
      <p:sp>
        <p:nvSpPr>
          <p:cNvPr id="3" name="Označba mesta vsebine 2"/>
          <p:cNvSpPr>
            <a:spLocks noGrp="1"/>
          </p:cNvSpPr>
          <p:nvPr>
            <p:ph idx="1"/>
          </p:nvPr>
        </p:nvSpPr>
        <p:spPr/>
        <p:txBody>
          <a:bodyPr/>
          <a:lstStyle/>
          <a:p>
            <a:pPr marL="0" indent="0">
              <a:buNone/>
            </a:pPr>
            <a:r>
              <a:rPr lang="sl-SI" sz="2800" dirty="0" err="1"/>
              <a:t>Point</a:t>
            </a:r>
            <a:r>
              <a:rPr lang="sl-SI" sz="2800" dirty="0"/>
              <a:t> to </a:t>
            </a:r>
            <a:r>
              <a:rPr lang="sl-SI" sz="2800" dirty="0" err="1"/>
              <a:t>the</a:t>
            </a:r>
            <a:r>
              <a:rPr lang="sl-SI" sz="2800" dirty="0"/>
              <a:t> </a:t>
            </a:r>
            <a:r>
              <a:rPr lang="sl-SI" sz="2800" dirty="0" err="1"/>
              <a:t>window</a:t>
            </a:r>
            <a:r>
              <a:rPr lang="sl-SI" sz="2800" dirty="0"/>
              <a:t>,</a:t>
            </a:r>
          </a:p>
          <a:p>
            <a:pPr marL="0" indent="0">
              <a:buNone/>
            </a:pPr>
            <a:r>
              <a:rPr lang="sl-SI" sz="2800" dirty="0" err="1"/>
              <a:t>Point</a:t>
            </a:r>
            <a:r>
              <a:rPr lang="sl-SI" sz="2800" dirty="0"/>
              <a:t> to </a:t>
            </a:r>
            <a:r>
              <a:rPr lang="sl-SI" sz="2800" dirty="0" err="1"/>
              <a:t>the</a:t>
            </a:r>
            <a:r>
              <a:rPr lang="sl-SI" sz="2800" dirty="0"/>
              <a:t> </a:t>
            </a:r>
            <a:r>
              <a:rPr lang="sl-SI" sz="2800" dirty="0" err="1"/>
              <a:t>door</a:t>
            </a:r>
            <a:r>
              <a:rPr lang="sl-SI" sz="2800" dirty="0"/>
              <a:t>, </a:t>
            </a:r>
          </a:p>
          <a:p>
            <a:pPr marL="0" indent="0">
              <a:buNone/>
            </a:pPr>
            <a:r>
              <a:rPr lang="sl-SI" sz="2800" dirty="0" err="1"/>
              <a:t>Point</a:t>
            </a:r>
            <a:r>
              <a:rPr lang="sl-SI" sz="2800" dirty="0"/>
              <a:t> to </a:t>
            </a:r>
            <a:r>
              <a:rPr lang="sl-SI" sz="2800" dirty="0" err="1"/>
              <a:t>the</a:t>
            </a:r>
            <a:r>
              <a:rPr lang="sl-SI" sz="2800" dirty="0"/>
              <a:t> </a:t>
            </a:r>
            <a:r>
              <a:rPr lang="sl-SI" sz="2800" dirty="0" err="1"/>
              <a:t>board</a:t>
            </a:r>
            <a:r>
              <a:rPr lang="sl-SI" sz="2800" dirty="0"/>
              <a:t>,</a:t>
            </a:r>
          </a:p>
          <a:p>
            <a:pPr marL="0" indent="0">
              <a:buNone/>
            </a:pPr>
            <a:r>
              <a:rPr lang="sl-SI" sz="2800" dirty="0" err="1"/>
              <a:t>Point</a:t>
            </a:r>
            <a:r>
              <a:rPr lang="sl-SI" sz="2800" dirty="0"/>
              <a:t> to </a:t>
            </a:r>
            <a:r>
              <a:rPr lang="sl-SI" sz="2800" dirty="0" err="1"/>
              <a:t>the</a:t>
            </a:r>
            <a:r>
              <a:rPr lang="sl-SI" sz="2800" dirty="0"/>
              <a:t> </a:t>
            </a:r>
            <a:r>
              <a:rPr lang="sl-SI" sz="2800" dirty="0" err="1"/>
              <a:t>floor</a:t>
            </a:r>
            <a:r>
              <a:rPr lang="sl-SI" sz="2800" dirty="0"/>
              <a:t>.</a:t>
            </a:r>
          </a:p>
          <a:p>
            <a:pPr marL="0" indent="0">
              <a:buNone/>
            </a:pPr>
            <a:endParaRPr lang="sl-SI" sz="2800" dirty="0"/>
          </a:p>
          <a:p>
            <a:pPr marL="0" indent="0">
              <a:buNone/>
            </a:pPr>
            <a:r>
              <a:rPr lang="sl-SI" sz="2800" dirty="0" err="1"/>
              <a:t>Point</a:t>
            </a:r>
            <a:r>
              <a:rPr lang="sl-SI" sz="2800" dirty="0"/>
              <a:t> to a table, </a:t>
            </a:r>
          </a:p>
          <a:p>
            <a:pPr marL="0" indent="0">
              <a:buNone/>
            </a:pPr>
            <a:r>
              <a:rPr lang="sl-SI" sz="2800" dirty="0" err="1"/>
              <a:t>Point</a:t>
            </a:r>
            <a:r>
              <a:rPr lang="sl-SI" sz="2800" dirty="0"/>
              <a:t> to a pen </a:t>
            </a:r>
          </a:p>
          <a:p>
            <a:pPr marL="0" indent="0">
              <a:buNone/>
            </a:pPr>
            <a:r>
              <a:rPr lang="sl-SI" sz="2800" dirty="0" err="1"/>
              <a:t>Point</a:t>
            </a:r>
            <a:r>
              <a:rPr lang="sl-SI" sz="2800" dirty="0"/>
              <a:t> to a </a:t>
            </a:r>
            <a:r>
              <a:rPr lang="sl-SI" sz="2800" dirty="0" err="1"/>
              <a:t>chair</a:t>
            </a:r>
            <a:r>
              <a:rPr lang="sl-SI" sz="2800" dirty="0"/>
              <a:t>,</a:t>
            </a:r>
          </a:p>
          <a:p>
            <a:pPr marL="0" indent="0">
              <a:buNone/>
            </a:pPr>
            <a:r>
              <a:rPr lang="sl-SI" sz="2800" dirty="0" err="1"/>
              <a:t>And</a:t>
            </a:r>
            <a:r>
              <a:rPr lang="sl-SI" sz="2800" dirty="0"/>
              <a:t> start </a:t>
            </a:r>
            <a:r>
              <a:rPr lang="sl-SI" sz="2800" dirty="0" err="1"/>
              <a:t>again</a:t>
            </a:r>
            <a:r>
              <a:rPr lang="sl-SI" sz="2800" dirty="0"/>
              <a:t>! (</a:t>
            </a:r>
            <a:r>
              <a:rPr lang="sl-SI" sz="2800" dirty="0" err="1"/>
              <a:t>And</a:t>
            </a:r>
            <a:r>
              <a:rPr lang="sl-SI" sz="2800" dirty="0"/>
              <a:t> </a:t>
            </a:r>
            <a:r>
              <a:rPr lang="sl-SI" sz="2800" dirty="0" err="1"/>
              <a:t>that‘s</a:t>
            </a:r>
            <a:r>
              <a:rPr lang="sl-SI" sz="2800" dirty="0"/>
              <a:t> </a:t>
            </a:r>
            <a:r>
              <a:rPr lang="sl-SI" sz="2800" dirty="0" err="1"/>
              <a:t>the</a:t>
            </a:r>
            <a:r>
              <a:rPr lang="sl-SI" sz="2800" dirty="0"/>
              <a:t> </a:t>
            </a:r>
            <a:r>
              <a:rPr lang="sl-SI" sz="2800" dirty="0" err="1"/>
              <a:t>end</a:t>
            </a:r>
            <a:r>
              <a:rPr lang="sl-SI" sz="2800" dirty="0"/>
              <a:t>!)</a:t>
            </a:r>
          </a:p>
          <a:p>
            <a:pPr marL="0" indent="0" algn="r">
              <a:buNone/>
            </a:pPr>
            <a:r>
              <a:rPr lang="sl-SI" sz="1600" dirty="0"/>
              <a:t>(</a:t>
            </a:r>
            <a:r>
              <a:rPr lang="sl-SI" sz="1600" dirty="0" err="1"/>
              <a:t>Puchta</a:t>
            </a:r>
            <a:r>
              <a:rPr lang="sl-SI" sz="1600" dirty="0"/>
              <a:t> &amp; </a:t>
            </a:r>
            <a:r>
              <a:rPr lang="sl-SI" sz="1600" dirty="0" err="1"/>
              <a:t>Elliot</a:t>
            </a:r>
            <a:r>
              <a:rPr lang="sl-SI" sz="1600" dirty="0"/>
              <a:t>, 2017)</a:t>
            </a:r>
          </a:p>
          <a:p>
            <a:endParaRPr lang="sl-SI" dirty="0"/>
          </a:p>
        </p:txBody>
      </p:sp>
    </p:spTree>
    <p:extLst>
      <p:ext uri="{BB962C8B-B14F-4D97-AF65-F5344CB8AC3E}">
        <p14:creationId xmlns:p14="http://schemas.microsoft.com/office/powerpoint/2010/main" val="147750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i="1" dirty="0">
                <a:latin typeface="Garamond" pitchFamily="18" charset="0"/>
              </a:rPr>
              <a:t>TPR </a:t>
            </a:r>
            <a:r>
              <a:rPr lang="sl-SI" b="1" i="1" dirty="0" err="1">
                <a:latin typeface="Garamond" pitchFamily="18" charset="0"/>
              </a:rPr>
              <a:t>chants</a:t>
            </a:r>
            <a:endParaRPr lang="sl-SI"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339752" y="2132856"/>
            <a:ext cx="4372198" cy="451160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Teddy</a:t>
            </a:r>
            <a:r>
              <a:rPr lang="sl-SI" dirty="0"/>
              <a:t> </a:t>
            </a:r>
            <a:r>
              <a:rPr lang="sl-SI" dirty="0" err="1"/>
              <a:t>bear</a:t>
            </a:r>
            <a:endParaRPr lang="sl-SI" dirty="0"/>
          </a:p>
        </p:txBody>
      </p:sp>
      <p:sp>
        <p:nvSpPr>
          <p:cNvPr id="3" name="Ograda vsebine 2"/>
          <p:cNvSpPr>
            <a:spLocks noGrp="1"/>
          </p:cNvSpPr>
          <p:nvPr>
            <p:ph idx="1"/>
          </p:nvPr>
        </p:nvSpPr>
        <p:spPr/>
        <p:txBody>
          <a:bodyPr/>
          <a:lstStyle/>
          <a:p>
            <a:endParaRPr lang="sl-SI" sz="2800" dirty="0"/>
          </a:p>
          <a:p>
            <a:pPr>
              <a:buNone/>
            </a:pP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turn</a:t>
            </a:r>
            <a:r>
              <a:rPr lang="sl-SI" sz="2800" dirty="0"/>
              <a:t> </a:t>
            </a:r>
            <a:r>
              <a:rPr lang="sl-SI" sz="2800" dirty="0" err="1"/>
              <a:t>around</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touch</a:t>
            </a:r>
            <a:r>
              <a:rPr lang="sl-SI" sz="2800" dirty="0"/>
              <a:t> </a:t>
            </a:r>
            <a:r>
              <a:rPr lang="sl-SI" sz="2800" dirty="0" err="1"/>
              <a:t>the</a:t>
            </a:r>
            <a:r>
              <a:rPr lang="sl-SI" sz="2800" dirty="0"/>
              <a:t> </a:t>
            </a:r>
            <a:r>
              <a:rPr lang="sl-SI" sz="2800" dirty="0" err="1"/>
              <a:t>ground</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tie</a:t>
            </a:r>
            <a:r>
              <a:rPr lang="sl-SI" sz="2800" dirty="0"/>
              <a:t> </a:t>
            </a:r>
            <a:r>
              <a:rPr lang="sl-SI" sz="2800" dirty="0" err="1"/>
              <a:t>your</a:t>
            </a:r>
            <a:r>
              <a:rPr lang="sl-SI" sz="2800" dirty="0"/>
              <a:t> </a:t>
            </a:r>
            <a:r>
              <a:rPr lang="sl-SI" sz="2800" dirty="0" err="1"/>
              <a:t>shoe</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that</a:t>
            </a:r>
            <a:r>
              <a:rPr lang="sl-SI" sz="2800" dirty="0"/>
              <a:t> </a:t>
            </a:r>
            <a:r>
              <a:rPr lang="sl-SI" sz="2800" dirty="0" err="1"/>
              <a:t>will</a:t>
            </a:r>
            <a:r>
              <a:rPr lang="sl-SI" sz="2800" dirty="0"/>
              <a:t> do.</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go </a:t>
            </a:r>
            <a:r>
              <a:rPr lang="sl-SI" sz="2800" dirty="0" err="1"/>
              <a:t>upstairs</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say</a:t>
            </a:r>
            <a:r>
              <a:rPr lang="sl-SI" sz="2800" dirty="0"/>
              <a:t> </a:t>
            </a:r>
            <a:r>
              <a:rPr lang="sl-SI" sz="2800" dirty="0" err="1"/>
              <a:t>your</a:t>
            </a:r>
            <a:r>
              <a:rPr lang="sl-SI" sz="2800" dirty="0"/>
              <a:t> </a:t>
            </a:r>
            <a:r>
              <a:rPr lang="sl-SI" sz="2800" dirty="0" err="1"/>
              <a:t>prayers</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turn</a:t>
            </a:r>
            <a:r>
              <a:rPr lang="sl-SI" sz="2800" dirty="0"/>
              <a:t> </a:t>
            </a:r>
            <a:r>
              <a:rPr lang="sl-SI" sz="2800" dirty="0" err="1"/>
              <a:t>off</a:t>
            </a:r>
            <a:r>
              <a:rPr lang="sl-SI" sz="2800" dirty="0"/>
              <a:t> </a:t>
            </a:r>
            <a:r>
              <a:rPr lang="sl-SI" sz="2800" dirty="0" err="1"/>
              <a:t>the</a:t>
            </a:r>
            <a:r>
              <a:rPr lang="sl-SI" sz="2800" dirty="0"/>
              <a:t> </a:t>
            </a:r>
            <a:r>
              <a:rPr lang="sl-SI" sz="2800" dirty="0" err="1"/>
              <a:t>light</a:t>
            </a:r>
            <a:r>
              <a:rPr lang="sl-SI" sz="2800" dirty="0"/>
              <a:t>.</a:t>
            </a:r>
            <a:br>
              <a:rPr lang="sl-SI" sz="2800" dirty="0"/>
            </a:br>
            <a:r>
              <a:rPr lang="sl-SI" sz="2800" dirty="0" err="1"/>
              <a:t>Teddy</a:t>
            </a:r>
            <a:r>
              <a:rPr lang="sl-SI" sz="2800" dirty="0"/>
              <a:t> </a:t>
            </a:r>
            <a:r>
              <a:rPr lang="sl-SI" sz="2800" dirty="0" err="1"/>
              <a:t>bear</a:t>
            </a:r>
            <a:r>
              <a:rPr lang="sl-SI" sz="2800" dirty="0"/>
              <a:t>, </a:t>
            </a:r>
            <a:r>
              <a:rPr lang="sl-SI" sz="2800" dirty="0" err="1"/>
              <a:t>teddy</a:t>
            </a:r>
            <a:r>
              <a:rPr lang="sl-SI" sz="2800" dirty="0"/>
              <a:t> </a:t>
            </a:r>
            <a:r>
              <a:rPr lang="sl-SI" sz="2800" dirty="0" err="1"/>
              <a:t>bear</a:t>
            </a:r>
            <a:r>
              <a:rPr lang="sl-SI" sz="2800" dirty="0"/>
              <a:t>, </a:t>
            </a:r>
            <a:r>
              <a:rPr lang="sl-SI" sz="2800" dirty="0" err="1"/>
              <a:t>say</a:t>
            </a:r>
            <a:r>
              <a:rPr lang="sl-SI" sz="2800" dirty="0"/>
              <a:t> </a:t>
            </a:r>
            <a:r>
              <a:rPr lang="sl-SI" sz="2800" dirty="0" err="1"/>
              <a:t>goodnight</a:t>
            </a:r>
            <a:r>
              <a:rPr lang="sl-SI" dirty="0"/>
              <a:t>!</a:t>
            </a:r>
          </a:p>
        </p:txBody>
      </p:sp>
      <p:pic>
        <p:nvPicPr>
          <p:cNvPr id="82946" name="Picture 2" descr="http://wpmedia.o.canada.com/2014/10/blue-bear.jpg"/>
          <p:cNvPicPr>
            <a:picLocks noChangeAspect="1" noChangeArrowheads="1"/>
          </p:cNvPicPr>
          <p:nvPr/>
        </p:nvPicPr>
        <p:blipFill>
          <a:blip r:embed="rId2" cstate="print"/>
          <a:srcRect/>
          <a:stretch>
            <a:fillRect/>
          </a:stretch>
        </p:blipFill>
        <p:spPr bwMode="auto">
          <a:xfrm>
            <a:off x="6084168" y="332656"/>
            <a:ext cx="3059832" cy="185755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p:cNvSpPr>
            <a:spLocks noGrp="1"/>
          </p:cNvSpPr>
          <p:nvPr>
            <p:ph type="title"/>
          </p:nvPr>
        </p:nvSpPr>
        <p:spPr/>
        <p:txBody>
          <a:bodyPr/>
          <a:lstStyle/>
          <a:p>
            <a:pPr eaLnBrk="1" hangingPunct="1"/>
            <a:r>
              <a:rPr lang="sl-SI" b="1" i="1">
                <a:latin typeface="Garamond" pitchFamily="18" charset="0"/>
              </a:rPr>
              <a:t>TPR SONGS</a:t>
            </a:r>
          </a:p>
        </p:txBody>
      </p:sp>
      <p:sp>
        <p:nvSpPr>
          <p:cNvPr id="17411" name="Ograda vsebine 2"/>
          <p:cNvSpPr>
            <a:spLocks noGrp="1"/>
          </p:cNvSpPr>
          <p:nvPr>
            <p:ph idx="1"/>
          </p:nvPr>
        </p:nvSpPr>
        <p:spPr/>
        <p:txBody>
          <a:bodyPr/>
          <a:lstStyle/>
          <a:p>
            <a:pPr eaLnBrk="1" hangingPunct="1"/>
            <a:r>
              <a:rPr lang="sl-SI" dirty="0" err="1">
                <a:latin typeface="Garamond" pitchFamily="18" charset="0"/>
              </a:rPr>
              <a:t>Head</a:t>
            </a:r>
            <a:r>
              <a:rPr lang="sl-SI" dirty="0">
                <a:latin typeface="Garamond" pitchFamily="18" charset="0"/>
              </a:rPr>
              <a:t>, </a:t>
            </a:r>
            <a:r>
              <a:rPr lang="sl-SI" dirty="0" err="1">
                <a:latin typeface="Garamond" pitchFamily="18" charset="0"/>
              </a:rPr>
              <a:t>shoulders</a:t>
            </a:r>
            <a:r>
              <a:rPr lang="sl-SI" dirty="0">
                <a:latin typeface="Garamond" pitchFamily="18" charset="0"/>
              </a:rPr>
              <a:t>, </a:t>
            </a:r>
            <a:r>
              <a:rPr lang="sl-SI" dirty="0" err="1">
                <a:latin typeface="Garamond" pitchFamily="18" charset="0"/>
              </a:rPr>
              <a:t>knees</a:t>
            </a:r>
            <a:r>
              <a:rPr lang="sl-SI" dirty="0">
                <a:latin typeface="Garamond" pitchFamily="18" charset="0"/>
              </a:rPr>
              <a:t> </a:t>
            </a:r>
            <a:r>
              <a:rPr lang="sl-SI" dirty="0" err="1">
                <a:latin typeface="Garamond" pitchFamily="18" charset="0"/>
              </a:rPr>
              <a:t>and</a:t>
            </a:r>
            <a:r>
              <a:rPr lang="sl-SI" dirty="0">
                <a:latin typeface="Garamond" pitchFamily="18" charset="0"/>
              </a:rPr>
              <a:t> </a:t>
            </a:r>
            <a:r>
              <a:rPr lang="sl-SI" dirty="0" err="1">
                <a:latin typeface="Garamond" pitchFamily="18" charset="0"/>
              </a:rPr>
              <a:t>toes</a:t>
            </a:r>
            <a:endParaRPr lang="sl-SI" dirty="0">
              <a:latin typeface="Garamond" pitchFamily="18" charset="0"/>
            </a:endParaRPr>
          </a:p>
          <a:p>
            <a:pPr eaLnBrk="1" hangingPunct="1"/>
            <a:r>
              <a:rPr lang="sl-SI" dirty="0" err="1">
                <a:latin typeface="Garamond" pitchFamily="18" charset="0"/>
              </a:rPr>
              <a:t>Itsy</a:t>
            </a:r>
            <a:r>
              <a:rPr lang="sl-SI" dirty="0">
                <a:latin typeface="Garamond" pitchFamily="18" charset="0"/>
              </a:rPr>
              <a:t> </a:t>
            </a:r>
            <a:r>
              <a:rPr lang="sl-SI" dirty="0" err="1">
                <a:latin typeface="Garamond" pitchFamily="18" charset="0"/>
              </a:rPr>
              <a:t>bitsy</a:t>
            </a:r>
            <a:r>
              <a:rPr lang="sl-SI" dirty="0">
                <a:latin typeface="Garamond" pitchFamily="18" charset="0"/>
              </a:rPr>
              <a:t> </a:t>
            </a:r>
            <a:r>
              <a:rPr lang="sl-SI" dirty="0" err="1">
                <a:latin typeface="Garamond" pitchFamily="18" charset="0"/>
              </a:rPr>
              <a:t>spider</a:t>
            </a:r>
            <a:endParaRPr lang="sl-SI" dirty="0">
              <a:latin typeface="Garamond" pitchFamily="18" charset="0"/>
            </a:endParaRPr>
          </a:p>
          <a:p>
            <a:pPr eaLnBrk="1" hangingPunct="1"/>
            <a:r>
              <a:rPr lang="sl-SI" dirty="0" err="1">
                <a:latin typeface="Garamond" pitchFamily="18" charset="0"/>
              </a:rPr>
              <a:t>Wheels</a:t>
            </a:r>
            <a:r>
              <a:rPr lang="sl-SI" dirty="0">
                <a:latin typeface="Garamond" pitchFamily="18" charset="0"/>
              </a:rPr>
              <a:t> on </a:t>
            </a:r>
            <a:r>
              <a:rPr lang="sl-SI" dirty="0" err="1">
                <a:latin typeface="Garamond" pitchFamily="18" charset="0"/>
              </a:rPr>
              <a:t>the</a:t>
            </a:r>
            <a:r>
              <a:rPr lang="sl-SI" dirty="0">
                <a:latin typeface="Garamond" pitchFamily="18" charset="0"/>
              </a:rPr>
              <a:t> </a:t>
            </a:r>
            <a:r>
              <a:rPr lang="sl-SI" dirty="0" err="1">
                <a:latin typeface="Garamond" pitchFamily="18" charset="0"/>
              </a:rPr>
              <a:t>Bus</a:t>
            </a:r>
            <a:endParaRPr lang="sl-SI" dirty="0">
              <a:latin typeface="Garamond" pitchFamily="18" charset="0"/>
            </a:endParaRPr>
          </a:p>
          <a:p>
            <a:pPr eaLnBrk="1" hangingPunct="1"/>
            <a:r>
              <a:rPr lang="sl-SI" dirty="0" err="1">
                <a:latin typeface="Garamond" pitchFamily="18" charset="0"/>
              </a:rPr>
              <a:t>If</a:t>
            </a:r>
            <a:r>
              <a:rPr lang="sl-SI" dirty="0">
                <a:latin typeface="Garamond" pitchFamily="18" charset="0"/>
              </a:rPr>
              <a:t> </a:t>
            </a:r>
            <a:r>
              <a:rPr lang="sl-SI" dirty="0" err="1">
                <a:latin typeface="Garamond" pitchFamily="18" charset="0"/>
              </a:rPr>
              <a:t>you</a:t>
            </a:r>
            <a:r>
              <a:rPr lang="sl-SI" dirty="0">
                <a:latin typeface="Garamond" pitchFamily="18" charset="0"/>
              </a:rPr>
              <a:t>’</a:t>
            </a:r>
            <a:r>
              <a:rPr lang="sl-SI" dirty="0" err="1">
                <a:latin typeface="Garamond" pitchFamily="18" charset="0"/>
              </a:rPr>
              <a:t>re</a:t>
            </a:r>
            <a:r>
              <a:rPr lang="sl-SI" dirty="0">
                <a:latin typeface="Garamond" pitchFamily="18" charset="0"/>
              </a:rPr>
              <a:t> </a:t>
            </a:r>
            <a:r>
              <a:rPr lang="sl-SI" dirty="0" err="1">
                <a:latin typeface="Garamond" pitchFamily="18" charset="0"/>
              </a:rPr>
              <a:t>happy</a:t>
            </a:r>
            <a:r>
              <a:rPr lang="sl-SI" dirty="0">
                <a:latin typeface="Garamond" pitchFamily="18" charset="0"/>
              </a:rPr>
              <a:t> </a:t>
            </a:r>
            <a:r>
              <a:rPr lang="sl-SI" dirty="0" err="1">
                <a:latin typeface="Garamond" pitchFamily="18" charset="0"/>
              </a:rPr>
              <a:t>and</a:t>
            </a:r>
            <a:r>
              <a:rPr lang="sl-SI" dirty="0">
                <a:latin typeface="Garamond" pitchFamily="18" charset="0"/>
              </a:rPr>
              <a:t> </a:t>
            </a:r>
            <a:r>
              <a:rPr lang="sl-SI" dirty="0" err="1">
                <a:latin typeface="Garamond" pitchFamily="18" charset="0"/>
              </a:rPr>
              <a:t>you</a:t>
            </a:r>
            <a:r>
              <a:rPr lang="sl-SI" dirty="0">
                <a:latin typeface="Garamond" pitchFamily="18" charset="0"/>
              </a:rPr>
              <a:t> </a:t>
            </a:r>
            <a:r>
              <a:rPr lang="sl-SI" dirty="0" err="1">
                <a:latin typeface="Garamond" pitchFamily="18" charset="0"/>
              </a:rPr>
              <a:t>know</a:t>
            </a:r>
            <a:r>
              <a:rPr lang="sl-SI" dirty="0">
                <a:latin typeface="Garamond" pitchFamily="18" charset="0"/>
              </a:rPr>
              <a:t> it </a:t>
            </a:r>
            <a:r>
              <a:rPr lang="sl-SI" sz="2400" dirty="0">
                <a:latin typeface="Garamond" pitchFamily="18" charset="0"/>
              </a:rPr>
              <a:t>(</a:t>
            </a:r>
            <a:r>
              <a:rPr lang="sl-SI" sz="2400" dirty="0" err="1">
                <a:latin typeface="Garamond" pitchFamily="18" charset="0"/>
              </a:rPr>
              <a:t>simple</a:t>
            </a:r>
            <a:r>
              <a:rPr lang="sl-SI" sz="2400" dirty="0">
                <a:latin typeface="Garamond" pitchFamily="18" charset="0"/>
              </a:rPr>
              <a:t> </a:t>
            </a:r>
            <a:r>
              <a:rPr lang="sl-SI" sz="2400" dirty="0" err="1">
                <a:latin typeface="Garamond" pitchFamily="18" charset="0"/>
              </a:rPr>
              <a:t>version</a:t>
            </a:r>
            <a:r>
              <a:rPr lang="sl-SI" sz="2400" dirty="0">
                <a:latin typeface="Garamond" pitchFamily="18" charset="0"/>
              </a:rPr>
              <a:t>: </a:t>
            </a:r>
            <a:r>
              <a:rPr lang="sl-SI" sz="2400" dirty="0">
                <a:latin typeface="Garamond" pitchFamily="18" charset="0"/>
                <a:hlinkClick r:id="rId3"/>
              </a:rPr>
              <a:t>https://www.youtube.com/watch?v=l4WNrvVjiTw</a:t>
            </a:r>
            <a:r>
              <a:rPr lang="sl-SI" sz="2400" dirty="0">
                <a:latin typeface="Garamond" pitchFamily="18" charset="0"/>
              </a:rPr>
              <a:t> </a:t>
            </a:r>
            <a:r>
              <a:rPr lang="sl-SI" dirty="0">
                <a:latin typeface="Garamond" pitchFamily="18" charset="0"/>
              </a:rPr>
              <a:t>)</a:t>
            </a:r>
          </a:p>
          <a:p>
            <a:pPr eaLnBrk="1" hangingPunct="1"/>
            <a:r>
              <a:rPr lang="sl-SI" dirty="0" err="1">
                <a:latin typeface="Garamond" pitchFamily="18" charset="0"/>
              </a:rPr>
              <a:t>Hickory</a:t>
            </a:r>
            <a:r>
              <a:rPr lang="sl-SI" dirty="0">
                <a:latin typeface="Garamond" pitchFamily="18" charset="0"/>
              </a:rPr>
              <a:t> </a:t>
            </a:r>
            <a:r>
              <a:rPr lang="sl-SI" dirty="0" err="1">
                <a:latin typeface="Garamond" pitchFamily="18" charset="0"/>
              </a:rPr>
              <a:t>dickory</a:t>
            </a:r>
            <a:r>
              <a:rPr lang="sl-SI" dirty="0">
                <a:latin typeface="Garamond" pitchFamily="18" charset="0"/>
              </a:rPr>
              <a:t> </a:t>
            </a:r>
            <a:r>
              <a:rPr lang="sl-SI" dirty="0" err="1">
                <a:latin typeface="Garamond" pitchFamily="18" charset="0"/>
              </a:rPr>
              <a:t>dock</a:t>
            </a:r>
            <a:endParaRPr lang="sl-SI" dirty="0">
              <a:latin typeface="Garamond" pitchFamily="18" charset="0"/>
            </a:endParaRPr>
          </a:p>
          <a:p>
            <a:pPr eaLnBrk="1" hangingPunct="1"/>
            <a:r>
              <a:rPr lang="sl-SI" dirty="0" err="1">
                <a:latin typeface="Garamond" pitchFamily="18" charset="0"/>
              </a:rPr>
              <a:t>Hockey</a:t>
            </a:r>
            <a:r>
              <a:rPr lang="sl-SI" dirty="0">
                <a:latin typeface="Garamond" pitchFamily="18" charset="0"/>
              </a:rPr>
              <a:t> </a:t>
            </a:r>
            <a:r>
              <a:rPr lang="sl-SI" dirty="0" err="1">
                <a:latin typeface="Garamond" pitchFamily="18" charset="0"/>
              </a:rPr>
              <a:t>Pockey</a:t>
            </a:r>
            <a:endParaRPr lang="sl-SI" dirty="0">
              <a:latin typeface="Garamond" pitchFamily="18" charset="0"/>
            </a:endParaRPr>
          </a:p>
          <a:p>
            <a:pPr eaLnBrk="1" hangingPunct="1"/>
            <a:r>
              <a:rPr lang="sl-SI" dirty="0" err="1">
                <a:latin typeface="Garamond" pitchFamily="18" charset="0"/>
              </a:rPr>
              <a:t>Here</a:t>
            </a:r>
            <a:r>
              <a:rPr lang="sl-SI" dirty="0">
                <a:latin typeface="Garamond" pitchFamily="18" charset="0"/>
              </a:rPr>
              <a:t> </a:t>
            </a:r>
            <a:r>
              <a:rPr lang="sl-SI" dirty="0" err="1">
                <a:latin typeface="Garamond" pitchFamily="18" charset="0"/>
              </a:rPr>
              <a:t>we</a:t>
            </a:r>
            <a:r>
              <a:rPr lang="sl-SI" dirty="0">
                <a:latin typeface="Garamond" pitchFamily="18" charset="0"/>
              </a:rPr>
              <a:t> go </a:t>
            </a:r>
            <a:r>
              <a:rPr lang="sl-SI" dirty="0" err="1">
                <a:latin typeface="Garamond" pitchFamily="18" charset="0"/>
              </a:rPr>
              <a:t>round</a:t>
            </a:r>
            <a:r>
              <a:rPr lang="sl-SI" dirty="0">
                <a:latin typeface="Garamond" pitchFamily="18" charset="0"/>
              </a:rPr>
              <a:t> </a:t>
            </a:r>
            <a:r>
              <a:rPr lang="sl-SI" dirty="0" err="1">
                <a:latin typeface="Garamond" pitchFamily="18" charset="0"/>
              </a:rPr>
              <a:t>the</a:t>
            </a:r>
            <a:r>
              <a:rPr lang="sl-SI" dirty="0">
                <a:latin typeface="Garamond" pitchFamily="18" charset="0"/>
              </a:rPr>
              <a:t> </a:t>
            </a:r>
            <a:r>
              <a:rPr lang="sl-SI" dirty="0" err="1">
                <a:latin typeface="Garamond" pitchFamily="18" charset="0"/>
              </a:rPr>
              <a:t>mulberry</a:t>
            </a:r>
            <a:r>
              <a:rPr lang="sl-SI" dirty="0">
                <a:latin typeface="Garamond" pitchFamily="18" charset="0"/>
              </a:rPr>
              <a:t> </a:t>
            </a:r>
            <a:r>
              <a:rPr lang="sl-SI" dirty="0" err="1">
                <a:latin typeface="Garamond" pitchFamily="18" charset="0"/>
              </a:rPr>
              <a:t>bush</a:t>
            </a:r>
            <a:endParaRPr lang="sl-SI" dirty="0">
              <a:latin typeface="Garamond" pitchFamily="18" charset="0"/>
            </a:endParaRPr>
          </a:p>
          <a:p>
            <a:pPr eaLnBrk="1" hangingPunct="1"/>
            <a:r>
              <a:rPr lang="sl-SI" dirty="0" err="1">
                <a:latin typeface="Garamond" pitchFamily="18" charset="0"/>
              </a:rPr>
              <a:t>Five</a:t>
            </a:r>
            <a:r>
              <a:rPr lang="sl-SI" dirty="0">
                <a:latin typeface="Garamond" pitchFamily="18" charset="0"/>
              </a:rPr>
              <a:t> </a:t>
            </a:r>
            <a:r>
              <a:rPr lang="sl-SI" dirty="0" err="1">
                <a:latin typeface="Garamond" pitchFamily="18" charset="0"/>
              </a:rPr>
              <a:t>little</a:t>
            </a:r>
            <a:r>
              <a:rPr lang="sl-SI" dirty="0">
                <a:latin typeface="Garamond" pitchFamily="18" charset="0"/>
              </a:rPr>
              <a:t> </a:t>
            </a:r>
            <a:r>
              <a:rPr lang="sl-SI" dirty="0" err="1">
                <a:latin typeface="Garamond" pitchFamily="18" charset="0"/>
              </a:rPr>
              <a:t>monkeys</a:t>
            </a:r>
            <a:r>
              <a:rPr lang="sl-SI" dirty="0">
                <a:latin typeface="Garamond" pitchFamily="18" charset="0"/>
              </a:rPr>
              <a:t> …</a:t>
            </a:r>
          </a:p>
          <a:p>
            <a:pPr eaLnBrk="1" hangingPunct="1"/>
            <a:endParaRPr lang="sl-S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graphicFrame>
        <p:nvGraphicFramePr>
          <p:cNvPr id="83970" name="Object 2"/>
          <p:cNvGraphicFramePr>
            <a:graphicFrameLocks noChangeAspect="1"/>
          </p:cNvGraphicFramePr>
          <p:nvPr/>
        </p:nvGraphicFramePr>
        <p:xfrm>
          <a:off x="1907704" y="340248"/>
          <a:ext cx="5832648" cy="6517752"/>
        </p:xfrm>
        <a:graphic>
          <a:graphicData uri="http://schemas.openxmlformats.org/presentationml/2006/ole">
            <mc:AlternateContent xmlns:mc="http://schemas.openxmlformats.org/markup-compatibility/2006">
              <mc:Choice xmlns:v="urn:schemas-microsoft-com:vml" Requires="v">
                <p:oleObj name="Dokument" r:id="rId2" imgW="5884164" imgH="8621268" progId="Word.Document.8">
                  <p:embed/>
                </p:oleObj>
              </mc:Choice>
              <mc:Fallback>
                <p:oleObj name="Dokument" r:id="rId2" imgW="5884164" imgH="8621268" progId="Word.Document.8">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40248"/>
                        <a:ext cx="5832648" cy="6517752"/>
                      </a:xfrm>
                      <a:prstGeom prst="rect">
                        <a:avLst/>
                      </a:prstGeom>
                      <a:solidFill>
                        <a:srgbClr val="FFFFFF"/>
                      </a:solidFill>
                      <a:ln w="9525">
                        <a:solidFill>
                          <a:srgbClr val="FFCC0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3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sl-SI" b="1" i="1">
                <a:latin typeface="Garamond" pitchFamily="18" charset="0"/>
              </a:rPr>
              <a:t>T</a:t>
            </a:r>
            <a:r>
              <a:rPr lang="sl-SI" i="1">
                <a:latin typeface="Garamond" pitchFamily="18" charset="0"/>
              </a:rPr>
              <a:t>otal</a:t>
            </a:r>
            <a:r>
              <a:rPr lang="sl-SI" b="1" i="1">
                <a:latin typeface="Garamond" pitchFamily="18" charset="0"/>
              </a:rPr>
              <a:t> P</a:t>
            </a:r>
            <a:r>
              <a:rPr lang="sl-SI" i="1">
                <a:latin typeface="Garamond" pitchFamily="18" charset="0"/>
              </a:rPr>
              <a:t>hysical </a:t>
            </a:r>
            <a:r>
              <a:rPr lang="sl-SI" b="1" i="1">
                <a:latin typeface="Garamond" pitchFamily="18" charset="0"/>
              </a:rPr>
              <a:t>R</a:t>
            </a:r>
            <a:r>
              <a:rPr lang="sl-SI" i="1">
                <a:latin typeface="Garamond" pitchFamily="18" charset="0"/>
              </a:rPr>
              <a:t>esponse</a:t>
            </a:r>
            <a:endParaRPr lang="en-GB" i="1">
              <a:latin typeface="Garamond" pitchFamily="18" charset="0"/>
            </a:endParaRPr>
          </a:p>
        </p:txBody>
      </p:sp>
      <p:sp>
        <p:nvSpPr>
          <p:cNvPr id="13315" name="Rectangle 3"/>
          <p:cNvSpPr>
            <a:spLocks noGrp="1" noChangeArrowheads="1"/>
          </p:cNvSpPr>
          <p:nvPr>
            <p:ph type="body" idx="1"/>
          </p:nvPr>
        </p:nvSpPr>
        <p:spPr>
          <a:xfrm>
            <a:off x="642938" y="1571625"/>
            <a:ext cx="8229600" cy="4530725"/>
          </a:xfrm>
        </p:spPr>
        <p:txBody>
          <a:bodyPr/>
          <a:lstStyle/>
          <a:p>
            <a:pPr eaLnBrk="1" hangingPunct="1">
              <a:buNone/>
            </a:pPr>
            <a:endParaRPr lang="sl-SI" b="1" dirty="0">
              <a:latin typeface="Garamond" pitchFamily="18" charset="0"/>
            </a:endParaRPr>
          </a:p>
          <a:p>
            <a:pPr algn="ctr" eaLnBrk="1" hangingPunct="1">
              <a:buFont typeface="Wingdings" pitchFamily="2" charset="2"/>
              <a:buNone/>
            </a:pPr>
            <a:r>
              <a:rPr lang="sl-SI" b="1" dirty="0">
                <a:latin typeface="Garamond" pitchFamily="18" charset="0"/>
              </a:rPr>
              <a:t> </a:t>
            </a:r>
          </a:p>
          <a:p>
            <a:pPr algn="ctr" eaLnBrk="1" hangingPunct="1">
              <a:buFont typeface="Wingdings" pitchFamily="2" charset="2"/>
              <a:buNone/>
            </a:pPr>
            <a:r>
              <a:rPr lang="sl-SI" b="1" dirty="0">
                <a:latin typeface="Garamond" pitchFamily="18" charset="0"/>
              </a:rPr>
              <a:t>TPR: </a:t>
            </a:r>
          </a:p>
        </p:txBody>
      </p:sp>
      <p:sp>
        <p:nvSpPr>
          <p:cNvPr id="13316" name="Oval 4"/>
          <p:cNvSpPr>
            <a:spLocks noChangeArrowheads="1"/>
          </p:cNvSpPr>
          <p:nvPr/>
        </p:nvSpPr>
        <p:spPr bwMode="auto">
          <a:xfrm>
            <a:off x="857250" y="3500438"/>
            <a:ext cx="2214563" cy="1509712"/>
          </a:xfrm>
          <a:prstGeom prst="ellipse">
            <a:avLst/>
          </a:prstGeom>
          <a:gradFill rotWithShape="0">
            <a:gsLst>
              <a:gs pos="0">
                <a:srgbClr val="99CCFF"/>
              </a:gs>
              <a:gs pos="100000">
                <a:srgbClr val="0000FF"/>
              </a:gs>
            </a:gsLst>
            <a:path path="shape">
              <a:fillToRect l="50000" t="50000" r="50000" b="50000"/>
            </a:path>
          </a:gradFill>
          <a:ln w="9525">
            <a:solidFill>
              <a:schemeClr val="tx1"/>
            </a:solidFill>
            <a:round/>
            <a:headEnd/>
            <a:tailEnd/>
          </a:ln>
        </p:spPr>
        <p:txBody>
          <a:bodyPr wrap="none" anchor="ctr"/>
          <a:lstStyle/>
          <a:p>
            <a:pPr algn="ctr"/>
            <a:r>
              <a:rPr lang="sl-SI" sz="2400" b="1">
                <a:latin typeface="Garamond" pitchFamily="18" charset="0"/>
              </a:rPr>
              <a:t>GAMES</a:t>
            </a:r>
          </a:p>
        </p:txBody>
      </p:sp>
      <p:sp>
        <p:nvSpPr>
          <p:cNvPr id="13317" name="Oval 4"/>
          <p:cNvSpPr>
            <a:spLocks noChangeArrowheads="1"/>
          </p:cNvSpPr>
          <p:nvPr/>
        </p:nvSpPr>
        <p:spPr bwMode="auto">
          <a:xfrm>
            <a:off x="3429000" y="4500563"/>
            <a:ext cx="2714625" cy="1509712"/>
          </a:xfrm>
          <a:prstGeom prst="ellipse">
            <a:avLst/>
          </a:prstGeom>
          <a:gradFill rotWithShape="0">
            <a:gsLst>
              <a:gs pos="0">
                <a:srgbClr val="99CCFF"/>
              </a:gs>
              <a:gs pos="100000">
                <a:srgbClr val="0000FF"/>
              </a:gs>
            </a:gsLst>
            <a:path path="shape">
              <a:fillToRect l="50000" t="50000" r="50000" b="50000"/>
            </a:path>
          </a:gradFill>
          <a:ln w="9525">
            <a:solidFill>
              <a:schemeClr val="tx1"/>
            </a:solidFill>
            <a:round/>
            <a:headEnd/>
            <a:tailEnd/>
          </a:ln>
        </p:spPr>
        <p:txBody>
          <a:bodyPr wrap="none" anchor="ctr"/>
          <a:lstStyle/>
          <a:p>
            <a:pPr algn="ctr"/>
            <a:r>
              <a:rPr lang="sl-SI" sz="2400" b="1">
                <a:latin typeface="Garamond" pitchFamily="18" charset="0"/>
              </a:rPr>
              <a:t>SONGS/CHANTS</a:t>
            </a:r>
          </a:p>
        </p:txBody>
      </p:sp>
      <p:sp>
        <p:nvSpPr>
          <p:cNvPr id="13318" name="Oval 4"/>
          <p:cNvSpPr>
            <a:spLocks noChangeArrowheads="1"/>
          </p:cNvSpPr>
          <p:nvPr/>
        </p:nvSpPr>
        <p:spPr bwMode="auto">
          <a:xfrm>
            <a:off x="6286500" y="3500438"/>
            <a:ext cx="2352675" cy="1571625"/>
          </a:xfrm>
          <a:prstGeom prst="ellipse">
            <a:avLst/>
          </a:prstGeom>
          <a:gradFill rotWithShape="0">
            <a:gsLst>
              <a:gs pos="0">
                <a:srgbClr val="99CCFF"/>
              </a:gs>
              <a:gs pos="100000">
                <a:srgbClr val="0000FF"/>
              </a:gs>
            </a:gsLst>
            <a:path path="shape">
              <a:fillToRect l="50000" t="50000" r="50000" b="50000"/>
            </a:path>
          </a:gradFill>
          <a:ln w="9525">
            <a:solidFill>
              <a:schemeClr val="tx1"/>
            </a:solidFill>
            <a:round/>
            <a:headEnd/>
            <a:tailEnd/>
          </a:ln>
        </p:spPr>
        <p:txBody>
          <a:bodyPr wrap="none" anchor="ctr"/>
          <a:lstStyle/>
          <a:p>
            <a:pPr algn="ctr"/>
            <a:r>
              <a:rPr lang="sl-SI" sz="2400" b="1">
                <a:latin typeface="Garamond" pitchFamily="18" charset="0"/>
              </a:rPr>
              <a:t>STORIES</a:t>
            </a:r>
          </a:p>
        </p:txBody>
      </p:sp>
      <p:sp>
        <p:nvSpPr>
          <p:cNvPr id="13319" name="Desna puščica 8"/>
          <p:cNvSpPr>
            <a:spLocks noChangeArrowheads="1"/>
          </p:cNvSpPr>
          <p:nvPr/>
        </p:nvSpPr>
        <p:spPr bwMode="auto">
          <a:xfrm>
            <a:off x="3286125" y="3429000"/>
            <a:ext cx="857250" cy="428625"/>
          </a:xfrm>
          <a:prstGeom prst="rightArrow">
            <a:avLst>
              <a:gd name="adj1" fmla="val 50000"/>
              <a:gd name="adj2" fmla="val 50000"/>
            </a:avLst>
          </a:prstGeom>
          <a:noFill/>
          <a:ln w="9525" algn="ctr">
            <a:noFill/>
            <a:round/>
            <a:headEnd/>
            <a:tailEnd/>
          </a:ln>
        </p:spPr>
        <p:txBody>
          <a:bodyPr/>
          <a:lstStyle/>
          <a:p>
            <a:pPr marL="342900" indent="-342900">
              <a:buFont typeface="Wingdings" pitchFamily="2" charset="2"/>
              <a:buBlip>
                <a:blip r:embed="rId3"/>
              </a:buBlip>
            </a:pPr>
            <a:endParaRPr lang="sl-SI"/>
          </a:p>
        </p:txBody>
      </p:sp>
      <p:sp>
        <p:nvSpPr>
          <p:cNvPr id="13320" name="Puščica dol 9"/>
          <p:cNvSpPr>
            <a:spLocks noChangeArrowheads="1"/>
          </p:cNvSpPr>
          <p:nvPr/>
        </p:nvSpPr>
        <p:spPr bwMode="auto">
          <a:xfrm>
            <a:off x="4500563" y="3571875"/>
            <a:ext cx="357187" cy="714375"/>
          </a:xfrm>
          <a:prstGeom prst="downArrow">
            <a:avLst>
              <a:gd name="adj1" fmla="val 50000"/>
              <a:gd name="adj2" fmla="val 50000"/>
            </a:avLst>
          </a:prstGeom>
          <a:noFill/>
          <a:ln w="9525" algn="ctr">
            <a:noFill/>
            <a:round/>
            <a:headEnd/>
            <a:tailEnd/>
          </a:ln>
        </p:spPr>
        <p:txBody>
          <a:bodyPr/>
          <a:lstStyle/>
          <a:p>
            <a:pPr marL="342900" indent="-342900">
              <a:buFont typeface="Wingdings" pitchFamily="2" charset="2"/>
              <a:buBlip>
                <a:blip r:embed="rId3"/>
              </a:buBlip>
            </a:pPr>
            <a:endParaRPr lang="sl-SI"/>
          </a:p>
        </p:txBody>
      </p:sp>
      <p:sp>
        <p:nvSpPr>
          <p:cNvPr id="13321" name="Desna puščica 10"/>
          <p:cNvSpPr>
            <a:spLocks noChangeArrowheads="1"/>
          </p:cNvSpPr>
          <p:nvPr/>
        </p:nvSpPr>
        <p:spPr bwMode="auto">
          <a:xfrm rot="1727236" flipV="1">
            <a:off x="5715000" y="3117850"/>
            <a:ext cx="571500" cy="382588"/>
          </a:xfrm>
          <a:prstGeom prst="rightArrow">
            <a:avLst>
              <a:gd name="adj1" fmla="val 50000"/>
              <a:gd name="adj2" fmla="val 50000"/>
            </a:avLst>
          </a:prstGeom>
          <a:noFill/>
          <a:ln w="9525" algn="ctr">
            <a:noFill/>
            <a:round/>
            <a:headEnd/>
            <a:tailEnd/>
          </a:ln>
        </p:spPr>
        <p:txBody>
          <a:bodyPr/>
          <a:lstStyle/>
          <a:p>
            <a:pPr marL="342900" indent="-342900">
              <a:buFont typeface="Wingdings" pitchFamily="2" charset="2"/>
              <a:buBlip>
                <a:blip r:embed="rId3"/>
              </a:buBlip>
            </a:pPr>
            <a:endParaRPr 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800" b="1" i="1" dirty="0" err="1"/>
              <a:t>The</a:t>
            </a:r>
            <a:r>
              <a:rPr lang="sl-SI" sz="2800" b="1" i="1" dirty="0"/>
              <a:t> </a:t>
            </a:r>
            <a:r>
              <a:rPr lang="sl-SI" sz="2800" b="1" i="1" dirty="0" err="1"/>
              <a:t>wheels</a:t>
            </a:r>
            <a:r>
              <a:rPr lang="sl-SI" sz="2800" b="1" i="1" dirty="0"/>
              <a:t> on </a:t>
            </a:r>
            <a:r>
              <a:rPr lang="sl-SI" sz="2800" b="1" i="1" dirty="0" err="1"/>
              <a:t>the</a:t>
            </a:r>
            <a:r>
              <a:rPr lang="sl-SI" sz="2800" b="1" i="1" dirty="0"/>
              <a:t> </a:t>
            </a:r>
            <a:r>
              <a:rPr lang="sl-SI" sz="2800" b="1" i="1" dirty="0" err="1"/>
              <a:t>bus</a:t>
            </a:r>
            <a:endParaRPr lang="sl-SI" sz="2800" b="1" i="1" dirty="0"/>
          </a:p>
        </p:txBody>
      </p:sp>
      <p:sp>
        <p:nvSpPr>
          <p:cNvPr id="3" name="Ograda vsebine 2"/>
          <p:cNvSpPr>
            <a:spLocks noGrp="1"/>
          </p:cNvSpPr>
          <p:nvPr>
            <p:ph idx="1"/>
          </p:nvPr>
        </p:nvSpPr>
        <p:spPr>
          <a:xfrm>
            <a:off x="457200" y="1124744"/>
            <a:ext cx="8229600" cy="5472608"/>
          </a:xfrm>
        </p:spPr>
        <p:txBody>
          <a:bodyPr numCol="2"/>
          <a:lstStyle/>
          <a:p>
            <a:r>
              <a:rPr lang="en-US" sz="1400" b="1" i="1" dirty="0"/>
              <a:t>The wheels on the bus go round and round,</a:t>
            </a:r>
            <a:br>
              <a:rPr lang="en-US" sz="1400" b="1" dirty="0"/>
            </a:br>
            <a:r>
              <a:rPr lang="en-US" sz="1400" b="1" i="1" dirty="0"/>
              <a:t>Round and round,</a:t>
            </a:r>
            <a:br>
              <a:rPr lang="en-US" sz="1400" b="1" dirty="0"/>
            </a:br>
            <a:r>
              <a:rPr lang="en-US" sz="1400" b="1" i="1" dirty="0"/>
              <a:t>Round and round.</a:t>
            </a:r>
            <a:br>
              <a:rPr lang="en-US" sz="1400" b="1" dirty="0"/>
            </a:br>
            <a:r>
              <a:rPr lang="en-US" sz="1400" b="1" i="1" dirty="0"/>
              <a:t>The wheels on the bus go round and round,</a:t>
            </a:r>
            <a:br>
              <a:rPr lang="en-US" sz="1400" b="1" dirty="0"/>
            </a:br>
            <a:r>
              <a:rPr lang="en-US" sz="1400" b="1" i="1" dirty="0"/>
              <a:t>All through the town.</a:t>
            </a:r>
            <a:endParaRPr lang="en-US" sz="1400" b="1" dirty="0"/>
          </a:p>
          <a:p>
            <a:r>
              <a:rPr lang="en-US" sz="1400" b="1" i="1" dirty="0"/>
              <a:t>The wipers on the bus go swish, swish, swish,</a:t>
            </a:r>
            <a:br>
              <a:rPr lang="en-US" sz="1400" b="1" dirty="0"/>
            </a:br>
            <a:r>
              <a:rPr lang="en-US" sz="1400" b="1" i="1" dirty="0"/>
              <a:t>Swish, swish, swish.</a:t>
            </a:r>
            <a:br>
              <a:rPr lang="en-US" sz="1400" b="1" dirty="0"/>
            </a:br>
            <a:r>
              <a:rPr lang="en-US" sz="1400" b="1" i="1" dirty="0"/>
              <a:t>Swish, swish, swish.</a:t>
            </a:r>
            <a:br>
              <a:rPr lang="en-US" sz="1400" b="1" dirty="0"/>
            </a:br>
            <a:r>
              <a:rPr lang="en-US" sz="1400" b="1" i="1" dirty="0"/>
              <a:t>The wipers on the bus go swish, swish, swish,</a:t>
            </a:r>
            <a:br>
              <a:rPr lang="en-US" sz="1400" b="1" dirty="0"/>
            </a:br>
            <a:r>
              <a:rPr lang="en-US" sz="1400" b="1" i="1" dirty="0"/>
              <a:t>All through the town.</a:t>
            </a:r>
            <a:endParaRPr lang="en-US" sz="1400" b="1" dirty="0"/>
          </a:p>
          <a:p>
            <a:r>
              <a:rPr lang="en-US" sz="1400" b="1" i="1" dirty="0"/>
              <a:t>The driver on the bus goes "Move on back!",</a:t>
            </a:r>
            <a:br>
              <a:rPr lang="en-US" sz="1400" b="1" dirty="0"/>
            </a:br>
            <a:r>
              <a:rPr lang="en-US" sz="1400" b="1" i="1" dirty="0"/>
              <a:t>"Move on back!",</a:t>
            </a:r>
            <a:br>
              <a:rPr lang="en-US" sz="1400" b="1" dirty="0"/>
            </a:br>
            <a:r>
              <a:rPr lang="en-US" sz="1400" b="1" i="1" dirty="0"/>
              <a:t>"Move on back!".</a:t>
            </a:r>
            <a:br>
              <a:rPr lang="en-US" sz="1400" b="1" dirty="0"/>
            </a:br>
            <a:r>
              <a:rPr lang="en-US" sz="1400" b="1" i="1" dirty="0"/>
              <a:t>The driver on the bus goes "Move on back!",</a:t>
            </a:r>
            <a:br>
              <a:rPr lang="en-US" sz="1400" b="1" dirty="0"/>
            </a:br>
            <a:r>
              <a:rPr lang="en-US" sz="1400" b="1" i="1" dirty="0"/>
              <a:t>All through the town.</a:t>
            </a:r>
            <a:endParaRPr lang="en-US" sz="1400" b="1" dirty="0"/>
          </a:p>
          <a:p>
            <a:endParaRPr lang="sl-SI" sz="1400" b="1" i="1" dirty="0"/>
          </a:p>
          <a:p>
            <a:r>
              <a:rPr lang="en-US" sz="1400" b="1" i="1" dirty="0"/>
              <a:t>The people on the bus go up and down,</a:t>
            </a:r>
            <a:br>
              <a:rPr lang="en-US" sz="1400" b="1" dirty="0"/>
            </a:br>
            <a:r>
              <a:rPr lang="en-US" sz="1400" b="1" i="1" dirty="0"/>
              <a:t>Up and down,</a:t>
            </a:r>
            <a:br>
              <a:rPr lang="en-US" sz="1400" b="1" dirty="0"/>
            </a:br>
            <a:r>
              <a:rPr lang="en-US" sz="1400" b="1" i="1" dirty="0"/>
              <a:t>Up and down.</a:t>
            </a:r>
            <a:br>
              <a:rPr lang="en-US" sz="1400" b="1" dirty="0"/>
            </a:br>
            <a:endParaRPr lang="sl-SI" sz="1400" b="1" dirty="0"/>
          </a:p>
          <a:p>
            <a:r>
              <a:rPr lang="en-US" sz="1400" b="1" i="1" dirty="0"/>
              <a:t>The people on the bus go up and down,</a:t>
            </a:r>
            <a:br>
              <a:rPr lang="en-US" sz="1400" b="1" dirty="0"/>
            </a:br>
            <a:r>
              <a:rPr lang="en-US" sz="1400" b="1" i="1" dirty="0"/>
              <a:t>All through the town.</a:t>
            </a:r>
            <a:endParaRPr lang="en-US" sz="1400" b="1" dirty="0"/>
          </a:p>
          <a:p>
            <a:r>
              <a:rPr lang="en-US" sz="1400" b="1" i="1" dirty="0"/>
              <a:t>The horn on the bus goes beep, beep, beep,</a:t>
            </a:r>
            <a:br>
              <a:rPr lang="en-US" sz="1400" b="1" dirty="0"/>
            </a:br>
            <a:r>
              <a:rPr lang="en-US" sz="1400" b="1" i="1" dirty="0"/>
              <a:t>Beep, beep, beep.</a:t>
            </a:r>
            <a:br>
              <a:rPr lang="en-US" sz="1400" b="1" dirty="0"/>
            </a:br>
            <a:r>
              <a:rPr lang="en-US" sz="1400" b="1" i="1" dirty="0"/>
              <a:t>Beep, beep, beep.</a:t>
            </a:r>
            <a:br>
              <a:rPr lang="en-US" sz="1400" b="1" dirty="0"/>
            </a:br>
            <a:r>
              <a:rPr lang="en-US" sz="1400" b="1" i="1" dirty="0"/>
              <a:t>The horn on the bus goes beep, beep, beep,</a:t>
            </a:r>
            <a:br>
              <a:rPr lang="en-US" sz="1400" b="1" dirty="0"/>
            </a:br>
            <a:r>
              <a:rPr lang="en-US" sz="1400" b="1" i="1" dirty="0"/>
              <a:t>All through the town.</a:t>
            </a:r>
            <a:endParaRPr lang="en-US" sz="1400" b="1" dirty="0"/>
          </a:p>
          <a:p>
            <a:r>
              <a:rPr lang="en-US" sz="1400" b="1" i="1" dirty="0"/>
              <a:t>The baby on the bus goes "</a:t>
            </a:r>
            <a:r>
              <a:rPr lang="en-US" sz="1400" b="1" i="1" dirty="0" err="1"/>
              <a:t>Wah</a:t>
            </a:r>
            <a:r>
              <a:rPr lang="en-US" sz="1400" b="1" i="1" dirty="0"/>
              <a:t>, </a:t>
            </a:r>
            <a:r>
              <a:rPr lang="en-US" sz="1400" b="1" i="1" dirty="0" err="1"/>
              <a:t>wah</a:t>
            </a:r>
            <a:r>
              <a:rPr lang="en-US" sz="1400" b="1" i="1" dirty="0"/>
              <a:t>, </a:t>
            </a:r>
            <a:r>
              <a:rPr lang="en-US" sz="1400" b="1" i="1" dirty="0" err="1"/>
              <a:t>wah</a:t>
            </a:r>
            <a:r>
              <a:rPr lang="en-US" sz="1400" b="1" i="1" dirty="0"/>
              <a:t>",</a:t>
            </a:r>
            <a:br>
              <a:rPr lang="en-US" sz="1400" b="1" dirty="0"/>
            </a:br>
            <a:r>
              <a:rPr lang="en-US" sz="1400" b="1" i="1" dirty="0"/>
              <a:t>"</a:t>
            </a:r>
            <a:r>
              <a:rPr lang="en-US" sz="1400" b="1" i="1" dirty="0" err="1"/>
              <a:t>Wah</a:t>
            </a:r>
            <a:r>
              <a:rPr lang="en-US" sz="1400" b="1" i="1" dirty="0"/>
              <a:t>, </a:t>
            </a:r>
            <a:r>
              <a:rPr lang="en-US" sz="1400" b="1" i="1" dirty="0" err="1"/>
              <a:t>wah</a:t>
            </a:r>
            <a:r>
              <a:rPr lang="en-US" sz="1400" b="1" i="1" dirty="0"/>
              <a:t>, </a:t>
            </a:r>
            <a:r>
              <a:rPr lang="en-US" sz="1400" b="1" i="1" dirty="0" err="1"/>
              <a:t>wah</a:t>
            </a:r>
            <a:r>
              <a:rPr lang="en-US" sz="1400" b="1" i="1" dirty="0"/>
              <a:t>",</a:t>
            </a:r>
            <a:br>
              <a:rPr lang="en-US" sz="1400" b="1" dirty="0"/>
            </a:br>
            <a:r>
              <a:rPr lang="en-US" sz="1400" b="1" i="1" dirty="0"/>
              <a:t>"</a:t>
            </a:r>
            <a:r>
              <a:rPr lang="en-US" sz="1400" b="1" i="1" dirty="0" err="1"/>
              <a:t>Wah</a:t>
            </a:r>
            <a:r>
              <a:rPr lang="en-US" sz="1400" b="1" i="1" dirty="0"/>
              <a:t>, </a:t>
            </a:r>
            <a:r>
              <a:rPr lang="en-US" sz="1400" b="1" i="1" dirty="0" err="1"/>
              <a:t>wah</a:t>
            </a:r>
            <a:r>
              <a:rPr lang="en-US" sz="1400" b="1" i="1" dirty="0"/>
              <a:t>, </a:t>
            </a:r>
            <a:r>
              <a:rPr lang="en-US" sz="1400" b="1" i="1" dirty="0" err="1"/>
              <a:t>wah</a:t>
            </a:r>
            <a:r>
              <a:rPr lang="en-US" sz="1400" b="1" i="1" dirty="0"/>
              <a:t>".</a:t>
            </a:r>
            <a:br>
              <a:rPr lang="en-US" sz="1400" b="1" dirty="0"/>
            </a:br>
            <a:r>
              <a:rPr lang="en-US" sz="1400" b="1" i="1" dirty="0"/>
              <a:t>The baby on the bus goes "</a:t>
            </a:r>
            <a:r>
              <a:rPr lang="en-US" sz="1400" b="1" i="1" dirty="0" err="1"/>
              <a:t>Wah</a:t>
            </a:r>
            <a:r>
              <a:rPr lang="en-US" sz="1400" b="1" i="1" dirty="0"/>
              <a:t>, </a:t>
            </a:r>
            <a:r>
              <a:rPr lang="en-US" sz="1400" b="1" i="1" dirty="0" err="1"/>
              <a:t>wah</a:t>
            </a:r>
            <a:r>
              <a:rPr lang="en-US" sz="1400" b="1" i="1" dirty="0"/>
              <a:t>, </a:t>
            </a:r>
            <a:r>
              <a:rPr lang="en-US" sz="1400" b="1" i="1" dirty="0" err="1"/>
              <a:t>wah</a:t>
            </a:r>
            <a:r>
              <a:rPr lang="en-US" sz="1400" b="1" i="1" dirty="0"/>
              <a:t>".</a:t>
            </a:r>
            <a:br>
              <a:rPr lang="en-US" sz="1400" b="1" dirty="0"/>
            </a:br>
            <a:r>
              <a:rPr lang="en-US" sz="1400" b="1" i="1" dirty="0"/>
              <a:t>All through the town.</a:t>
            </a:r>
            <a:endParaRPr lang="en-US" sz="1400" b="1" dirty="0"/>
          </a:p>
          <a:p>
            <a:r>
              <a:rPr lang="en-US" sz="1400" b="1" i="1" dirty="0"/>
              <a:t>The parents on the bus go "</a:t>
            </a:r>
            <a:r>
              <a:rPr lang="en-US" sz="1400" b="1" i="1" dirty="0" err="1"/>
              <a:t>Shh</a:t>
            </a:r>
            <a:r>
              <a:rPr lang="en-US" sz="1400" b="1" i="1" dirty="0"/>
              <a:t>, </a:t>
            </a:r>
            <a:r>
              <a:rPr lang="en-US" sz="1400" b="1" i="1" dirty="0" err="1"/>
              <a:t>shh</a:t>
            </a:r>
            <a:r>
              <a:rPr lang="en-US" sz="1400" b="1" i="1" dirty="0"/>
              <a:t>, </a:t>
            </a:r>
            <a:r>
              <a:rPr lang="en-US" sz="1400" b="1" i="1" dirty="0" err="1"/>
              <a:t>shh</a:t>
            </a:r>
            <a:r>
              <a:rPr lang="en-US" sz="1400" b="1" i="1" dirty="0"/>
              <a:t>",</a:t>
            </a:r>
            <a:br>
              <a:rPr lang="en-US" sz="1400" b="1" dirty="0"/>
            </a:br>
            <a:r>
              <a:rPr lang="en-US" sz="1400" b="1" i="1" dirty="0"/>
              <a:t>"</a:t>
            </a:r>
            <a:r>
              <a:rPr lang="en-US" sz="1400" b="1" i="1" dirty="0" err="1"/>
              <a:t>Shh</a:t>
            </a:r>
            <a:r>
              <a:rPr lang="en-US" sz="1400" b="1" i="1" dirty="0"/>
              <a:t>, </a:t>
            </a:r>
            <a:r>
              <a:rPr lang="en-US" sz="1400" b="1" i="1" dirty="0" err="1"/>
              <a:t>shh</a:t>
            </a:r>
            <a:r>
              <a:rPr lang="en-US" sz="1400" b="1" i="1" dirty="0"/>
              <a:t>, </a:t>
            </a:r>
            <a:r>
              <a:rPr lang="en-US" sz="1400" b="1" i="1" dirty="0" err="1"/>
              <a:t>shh</a:t>
            </a:r>
            <a:r>
              <a:rPr lang="en-US" sz="1400" b="1" i="1" dirty="0"/>
              <a:t>",</a:t>
            </a:r>
            <a:br>
              <a:rPr lang="en-US" sz="1400" b="1" dirty="0"/>
            </a:br>
            <a:r>
              <a:rPr lang="en-US" sz="1400" b="1" i="1" dirty="0"/>
              <a:t>"</a:t>
            </a:r>
            <a:r>
              <a:rPr lang="en-US" sz="1400" b="1" i="1" dirty="0" err="1"/>
              <a:t>Shh</a:t>
            </a:r>
            <a:r>
              <a:rPr lang="en-US" sz="1400" b="1" i="1" dirty="0"/>
              <a:t>, </a:t>
            </a:r>
            <a:r>
              <a:rPr lang="en-US" sz="1400" b="1" i="1" dirty="0" err="1"/>
              <a:t>shh</a:t>
            </a:r>
            <a:r>
              <a:rPr lang="en-US" sz="1400" b="1" i="1" dirty="0"/>
              <a:t>, </a:t>
            </a:r>
            <a:r>
              <a:rPr lang="en-US" sz="1400" b="1" i="1" dirty="0" err="1"/>
              <a:t>shh</a:t>
            </a:r>
            <a:r>
              <a:rPr lang="en-US" sz="1400" b="1" i="1" dirty="0"/>
              <a:t>".</a:t>
            </a:r>
            <a:br>
              <a:rPr lang="en-US" sz="1400" b="1" dirty="0"/>
            </a:br>
            <a:r>
              <a:rPr lang="en-US" sz="1400" b="1" i="1" dirty="0"/>
              <a:t>The parents on the bus go "</a:t>
            </a:r>
            <a:r>
              <a:rPr lang="en-US" sz="1400" b="1" i="1" dirty="0" err="1"/>
              <a:t>Shh</a:t>
            </a:r>
            <a:r>
              <a:rPr lang="en-US" sz="1400" b="1" i="1" dirty="0"/>
              <a:t>, </a:t>
            </a:r>
            <a:r>
              <a:rPr lang="en-US" sz="1400" b="1" i="1" dirty="0" err="1"/>
              <a:t>shh</a:t>
            </a:r>
            <a:r>
              <a:rPr lang="en-US" sz="1400" b="1" i="1" dirty="0"/>
              <a:t>, </a:t>
            </a:r>
            <a:r>
              <a:rPr lang="en-US" sz="1400" b="1" i="1" dirty="0" err="1"/>
              <a:t>shh</a:t>
            </a:r>
            <a:r>
              <a:rPr lang="en-US" sz="1400" b="1" i="1" dirty="0"/>
              <a:t>".</a:t>
            </a:r>
            <a:br>
              <a:rPr lang="en-US" sz="1400" b="1" dirty="0"/>
            </a:br>
            <a:r>
              <a:rPr lang="en-US" sz="1400" b="1" i="1" dirty="0"/>
              <a:t>All through the town.</a:t>
            </a:r>
            <a:endParaRPr lang="en-US" sz="1400" b="1" dirty="0"/>
          </a:p>
          <a:p>
            <a:endParaRPr lang="sl-SI" sz="1400" b="1" dirty="0">
              <a:hlinkClick r:id="rId2"/>
            </a:endParaRPr>
          </a:p>
          <a:p>
            <a:endParaRPr lang="sl-SI" sz="1400" dirty="0">
              <a:hlinkClick r:id="rId2"/>
            </a:endParaRPr>
          </a:p>
          <a:p>
            <a:r>
              <a:rPr lang="sl-SI" sz="1400" dirty="0">
                <a:hlinkClick r:id="rId2"/>
              </a:rPr>
              <a:t>http://learnenglishkids.britishcouncil.org/en/songs/the-wheels-the-bus</a:t>
            </a:r>
            <a:r>
              <a:rPr lang="sl-SI" sz="14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sz="3200" b="1" i="1" dirty="0"/>
          </a:p>
        </p:txBody>
      </p:sp>
      <p:sp>
        <p:nvSpPr>
          <p:cNvPr id="3" name="Ograda vsebine 2"/>
          <p:cNvSpPr>
            <a:spLocks noGrp="1"/>
          </p:cNvSpPr>
          <p:nvPr>
            <p:ph idx="1"/>
          </p:nvPr>
        </p:nvSpPr>
        <p:spPr/>
        <p:txBody>
          <a:bodyPr/>
          <a:lstStyle/>
          <a:p>
            <a:endParaRPr lang="sl-SI" dirty="0"/>
          </a:p>
          <a:p>
            <a:endParaRPr lang="sl-SI" dirty="0"/>
          </a:p>
          <a:p>
            <a:endParaRPr lang="sl-SI" dirty="0"/>
          </a:p>
          <a:p>
            <a:endParaRPr lang="sl-SI" dirty="0"/>
          </a:p>
          <a:p>
            <a:endParaRPr lang="sl-SI" dirty="0"/>
          </a:p>
          <a:p>
            <a:endParaRPr lang="sl-SI" dirty="0"/>
          </a:p>
          <a:p>
            <a:r>
              <a:rPr lang="sl-SI" sz="2400" b="1" i="1" dirty="0" err="1"/>
              <a:t>two</a:t>
            </a:r>
            <a:r>
              <a:rPr lang="sl-SI" sz="2400" b="1" i="1" dirty="0"/>
              <a:t> – </a:t>
            </a:r>
            <a:r>
              <a:rPr lang="sl-SI" sz="2400" b="1" i="1" dirty="0" err="1"/>
              <a:t>woo</a:t>
            </a:r>
            <a:r>
              <a:rPr lang="sl-SI" sz="2400" b="1" i="1" dirty="0"/>
              <a:t>,</a:t>
            </a:r>
          </a:p>
          <a:p>
            <a:r>
              <a:rPr lang="sl-SI" sz="2400" b="1" i="1" dirty="0" err="1"/>
              <a:t>three</a:t>
            </a:r>
            <a:r>
              <a:rPr lang="sl-SI" sz="2400" b="1" i="1" dirty="0"/>
              <a:t> – </a:t>
            </a:r>
            <a:r>
              <a:rPr lang="sl-SI" sz="2400" b="1" i="1" dirty="0" err="1"/>
              <a:t>wee</a:t>
            </a:r>
            <a:r>
              <a:rPr lang="sl-SI" sz="2400" b="1" i="1" dirty="0"/>
              <a:t>, </a:t>
            </a:r>
          </a:p>
          <a:p>
            <a:r>
              <a:rPr lang="sl-SI" sz="2400" b="1" i="1" dirty="0" err="1"/>
              <a:t>four</a:t>
            </a:r>
            <a:r>
              <a:rPr lang="sl-SI" sz="2400" b="1" i="1" dirty="0"/>
              <a:t> – no more</a:t>
            </a:r>
          </a:p>
        </p:txBody>
      </p:sp>
      <p:pic>
        <p:nvPicPr>
          <p:cNvPr id="66562" name="Picture 2" descr="https://mcdn1.teacherspayteachers.com/thumbitem/Hickory-Dickory-Dock-Word-to-Word-Match-up/original-432074-1.jpg"/>
          <p:cNvPicPr>
            <a:picLocks noChangeAspect="1" noChangeArrowheads="1"/>
          </p:cNvPicPr>
          <p:nvPr/>
        </p:nvPicPr>
        <p:blipFill>
          <a:blip r:embed="rId2" cstate="print"/>
          <a:srcRect/>
          <a:stretch>
            <a:fillRect/>
          </a:stretch>
        </p:blipFill>
        <p:spPr bwMode="auto">
          <a:xfrm>
            <a:off x="971600" y="332656"/>
            <a:ext cx="6761880" cy="46560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62000" y="381000"/>
            <a:ext cx="7772400" cy="1143000"/>
          </a:xfrm>
        </p:spPr>
        <p:txBody>
          <a:bodyPr/>
          <a:lstStyle/>
          <a:p>
            <a:pPr eaLnBrk="1" hangingPunct="1"/>
            <a:endParaRPr lang="sl-SI" sz="3400" b="1" i="1" dirty="0">
              <a:latin typeface="Garamond" pitchFamily="18" charset="0"/>
            </a:endParaRPr>
          </a:p>
        </p:txBody>
      </p:sp>
      <p:graphicFrame>
        <p:nvGraphicFramePr>
          <p:cNvPr id="1026" name="Object 3"/>
          <p:cNvGraphicFramePr>
            <a:graphicFrameLocks noChangeAspect="1"/>
          </p:cNvGraphicFramePr>
          <p:nvPr/>
        </p:nvGraphicFramePr>
        <p:xfrm>
          <a:off x="971600" y="1340768"/>
          <a:ext cx="6927800" cy="5264037"/>
        </p:xfrm>
        <a:graphic>
          <a:graphicData uri="http://schemas.openxmlformats.org/presentationml/2006/ole">
            <mc:AlternateContent xmlns:mc="http://schemas.openxmlformats.org/markup-compatibility/2006">
              <mc:Choice xmlns:v="urn:schemas-microsoft-com:vml" Requires="v">
                <p:oleObj name="Dokument" r:id="rId3" imgW="6545580" imgH="4972812" progId="Word.Document.8">
                  <p:embed/>
                </p:oleObj>
              </mc:Choice>
              <mc:Fallback>
                <p:oleObj name="Dokument" r:id="rId3" imgW="6545580" imgH="4972812" progId="Word.Document.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340768"/>
                        <a:ext cx="6927800" cy="5264037"/>
                      </a:xfrm>
                      <a:prstGeom prst="rect">
                        <a:avLst/>
                      </a:prstGeom>
                      <a:solidFill>
                        <a:schemeClr val="accent1"/>
                      </a:solidFill>
                    </p:spPr>
                  </p:pic>
                </p:oleObj>
              </mc:Fallback>
            </mc:AlternateContent>
          </a:graphicData>
        </a:graphic>
      </p:graphicFrame>
      <p:pic>
        <p:nvPicPr>
          <p:cNvPr id="1028" name="Picture 4" descr="IMG_9340-thumb">
            <a:hlinkClick r:id="rId5"/>
          </p:cNvPr>
          <p:cNvPicPr>
            <a:picLocks noChangeAspect="1" noChangeArrowheads="1"/>
          </p:cNvPicPr>
          <p:nvPr/>
        </p:nvPicPr>
        <p:blipFill>
          <a:blip r:embed="rId6" cstate="print"/>
          <a:srcRect/>
          <a:stretch>
            <a:fillRect/>
          </a:stretch>
        </p:blipFill>
        <p:spPr bwMode="auto">
          <a:xfrm>
            <a:off x="7308850" y="549275"/>
            <a:ext cx="1057275" cy="7048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b="1" i="1" dirty="0" err="1">
                <a:effectLst>
                  <a:outerShdw blurRad="38100" dist="38100" dir="2700000" algn="tl">
                    <a:srgbClr val="000000">
                      <a:alpha val="43137"/>
                    </a:srgbClr>
                  </a:outerShdw>
                </a:effectLst>
              </a:rPr>
              <a:t>Five</a:t>
            </a:r>
            <a:r>
              <a:rPr lang="sl-SI" sz="3600" b="1" i="1" dirty="0">
                <a:effectLst>
                  <a:outerShdw blurRad="38100" dist="38100" dir="2700000" algn="tl">
                    <a:srgbClr val="000000">
                      <a:alpha val="43137"/>
                    </a:srgbClr>
                  </a:outerShdw>
                </a:effectLst>
              </a:rPr>
              <a:t> </a:t>
            </a:r>
            <a:r>
              <a:rPr lang="sl-SI" sz="3600" b="1" i="1" dirty="0" err="1">
                <a:effectLst>
                  <a:outerShdw blurRad="38100" dist="38100" dir="2700000" algn="tl">
                    <a:srgbClr val="000000">
                      <a:alpha val="43137"/>
                    </a:srgbClr>
                  </a:outerShdw>
                </a:effectLst>
              </a:rPr>
              <a:t>little</a:t>
            </a:r>
            <a:r>
              <a:rPr lang="sl-SI" sz="3600" b="1" i="1" dirty="0">
                <a:effectLst>
                  <a:outerShdw blurRad="38100" dist="38100" dir="2700000" algn="tl">
                    <a:srgbClr val="000000">
                      <a:alpha val="43137"/>
                    </a:srgbClr>
                  </a:outerShdw>
                </a:effectLst>
              </a:rPr>
              <a:t> </a:t>
            </a:r>
            <a:r>
              <a:rPr lang="sl-SI" sz="3600" b="1" i="1" dirty="0" err="1">
                <a:effectLst>
                  <a:outerShdw blurRad="38100" dist="38100" dir="2700000" algn="tl">
                    <a:srgbClr val="000000">
                      <a:alpha val="43137"/>
                    </a:srgbClr>
                  </a:outerShdw>
                </a:effectLst>
              </a:rPr>
              <a:t>monkeys</a:t>
            </a:r>
            <a:endParaRPr lang="sl-SI" sz="3600" b="1" i="1" dirty="0">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457200" y="1268760"/>
            <a:ext cx="8229600" cy="4857403"/>
          </a:xfrm>
        </p:spPr>
        <p:txBody>
          <a:bodyPr>
            <a:normAutofit fontScale="55000" lnSpcReduction="20000"/>
          </a:bodyPr>
          <a:lstStyle/>
          <a:p>
            <a:pPr algn="ctr">
              <a:buNone/>
            </a:pPr>
            <a:r>
              <a:rPr lang="sl-SI" sz="4600" b="1" dirty="0"/>
              <a:t>F</a:t>
            </a:r>
            <a:r>
              <a:rPr lang="en-US" sz="4600" b="1" dirty="0" err="1"/>
              <a:t>ive</a:t>
            </a:r>
            <a:r>
              <a:rPr lang="en-US" sz="4600" b="1" dirty="0"/>
              <a:t> little monkeys jumping on the bed</a:t>
            </a:r>
            <a:br>
              <a:rPr lang="en-US" sz="4600" b="1" dirty="0"/>
            </a:br>
            <a:r>
              <a:rPr lang="en-US" sz="4600" b="1" dirty="0"/>
              <a:t>One fell off and bumped his head</a:t>
            </a:r>
            <a:br>
              <a:rPr lang="en-US" sz="4600" b="1" dirty="0"/>
            </a:br>
            <a:r>
              <a:rPr lang="en-US" sz="4600" b="1" dirty="0"/>
              <a:t>Mama called the doctor,</a:t>
            </a:r>
            <a:br>
              <a:rPr lang="en-US" sz="4600" b="1" dirty="0"/>
            </a:br>
            <a:r>
              <a:rPr lang="en-US" sz="4600" b="1" dirty="0"/>
              <a:t>And the doctor said</a:t>
            </a:r>
            <a:br>
              <a:rPr lang="en-US" sz="4600" b="1" dirty="0"/>
            </a:br>
            <a:r>
              <a:rPr lang="en-US" sz="4600" b="1" dirty="0"/>
              <a:t>No more monkeys jumping on the bed</a:t>
            </a:r>
            <a:endParaRPr lang="sl-SI" sz="4600" b="1" dirty="0"/>
          </a:p>
          <a:p>
            <a:endParaRPr lang="sl-SI" dirty="0"/>
          </a:p>
          <a:p>
            <a:endParaRPr lang="sl-SI" dirty="0"/>
          </a:p>
          <a:p>
            <a:endParaRPr lang="sl-SI" dirty="0"/>
          </a:p>
          <a:p>
            <a:endParaRPr lang="sl-SI" dirty="0"/>
          </a:p>
          <a:p>
            <a:endParaRPr lang="sl-SI" dirty="0"/>
          </a:p>
          <a:p>
            <a:endParaRPr lang="sl-SI" dirty="0"/>
          </a:p>
          <a:p>
            <a:endParaRPr lang="sl-SI" dirty="0">
              <a:hlinkClick r:id="rId2"/>
            </a:endParaRPr>
          </a:p>
          <a:p>
            <a:endParaRPr lang="sl-SI" dirty="0">
              <a:hlinkClick r:id="rId2"/>
            </a:endParaRPr>
          </a:p>
          <a:p>
            <a:endParaRPr lang="sl-SI" dirty="0">
              <a:hlinkClick r:id="rId2"/>
            </a:endParaRPr>
          </a:p>
          <a:p>
            <a:endParaRPr lang="sl-SI" dirty="0">
              <a:hlinkClick r:id="rId2"/>
            </a:endParaRPr>
          </a:p>
          <a:p>
            <a:r>
              <a:rPr lang="sl-SI" dirty="0">
                <a:hlinkClick r:id="rId2"/>
              </a:rPr>
              <a:t>http://supersimplelearning.com/songs/original-series/one/five-little-monkeys/</a:t>
            </a:r>
            <a:endParaRPr lang="sl-SI" dirty="0"/>
          </a:p>
        </p:txBody>
      </p:sp>
      <p:pic>
        <p:nvPicPr>
          <p:cNvPr id="53250" name="Picture 2" descr="http://learningtoplaythebassoon.files.wordpress.com/2011/05/five-little-monkeys.jpg"/>
          <p:cNvPicPr>
            <a:picLocks noChangeAspect="1" noChangeArrowheads="1"/>
          </p:cNvPicPr>
          <p:nvPr/>
        </p:nvPicPr>
        <p:blipFill>
          <a:blip r:embed="rId3" cstate="print"/>
          <a:srcRect/>
          <a:stretch>
            <a:fillRect/>
          </a:stretch>
        </p:blipFill>
        <p:spPr bwMode="auto">
          <a:xfrm>
            <a:off x="2915816" y="2996952"/>
            <a:ext cx="3960440" cy="230695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p:cNvSpPr>
            <a:spLocks noGrp="1"/>
          </p:cNvSpPr>
          <p:nvPr>
            <p:ph type="title"/>
          </p:nvPr>
        </p:nvSpPr>
        <p:spPr/>
        <p:txBody>
          <a:bodyPr/>
          <a:lstStyle/>
          <a:p>
            <a:pPr eaLnBrk="1" hangingPunct="1"/>
            <a:r>
              <a:rPr lang="sl-SI" i="1">
                <a:latin typeface="Garamond" pitchFamily="18" charset="0"/>
              </a:rPr>
              <a:t>Elephants have wrinkles </a:t>
            </a:r>
          </a:p>
        </p:txBody>
      </p:sp>
      <p:sp>
        <p:nvSpPr>
          <p:cNvPr id="18435" name="Ograda vsebine 2"/>
          <p:cNvSpPr>
            <a:spLocks noGrp="1"/>
          </p:cNvSpPr>
          <p:nvPr>
            <p:ph idx="1"/>
          </p:nvPr>
        </p:nvSpPr>
        <p:spPr/>
        <p:txBody>
          <a:bodyPr/>
          <a:lstStyle/>
          <a:p>
            <a:pPr eaLnBrk="1" hangingPunct="1">
              <a:lnSpc>
                <a:spcPct val="90000"/>
              </a:lnSpc>
              <a:buFont typeface="Wingdings" pitchFamily="2" charset="2"/>
              <a:buNone/>
            </a:pPr>
            <a:r>
              <a:rPr lang="en-GB" dirty="0">
                <a:latin typeface="Garamond" pitchFamily="18" charset="0"/>
              </a:rPr>
              <a:t>Elephants have wrinkles, wrinkles, wrinkles.</a:t>
            </a:r>
            <a:br>
              <a:rPr lang="en-GB" dirty="0">
                <a:latin typeface="Garamond" pitchFamily="18" charset="0"/>
              </a:rPr>
            </a:br>
            <a:r>
              <a:rPr lang="en-GB" dirty="0">
                <a:latin typeface="Garamond" pitchFamily="18" charset="0"/>
              </a:rPr>
              <a:t>Elephants have wrinkles. Wrinkles everywhere!</a:t>
            </a:r>
            <a:br>
              <a:rPr lang="en-GB" dirty="0">
                <a:latin typeface="Garamond" pitchFamily="18" charset="0"/>
              </a:rPr>
            </a:br>
            <a:r>
              <a:rPr lang="en-GB" dirty="0">
                <a:latin typeface="Garamond" pitchFamily="18" charset="0"/>
              </a:rPr>
              <a:t>On their toes. On their toes.</a:t>
            </a:r>
            <a:br>
              <a:rPr lang="en-GB" dirty="0">
                <a:latin typeface="Garamond" pitchFamily="18" charset="0"/>
              </a:rPr>
            </a:br>
            <a:r>
              <a:rPr lang="en-GB" dirty="0">
                <a:latin typeface="Garamond" pitchFamily="18" charset="0"/>
              </a:rPr>
              <a:t>No one knows, No one knows</a:t>
            </a:r>
            <a:br>
              <a:rPr lang="en-GB" dirty="0">
                <a:latin typeface="Garamond" pitchFamily="18" charset="0"/>
              </a:rPr>
            </a:br>
            <a:r>
              <a:rPr lang="en-GB" dirty="0">
                <a:latin typeface="Garamond" pitchFamily="18" charset="0"/>
              </a:rPr>
              <a:t>Why -y- y- y.</a:t>
            </a:r>
            <a:endParaRPr lang="en-GB" i="1" dirty="0">
              <a:latin typeface="Garamond" pitchFamily="18" charset="0"/>
            </a:endParaRPr>
          </a:p>
          <a:p>
            <a:pPr eaLnBrk="1" hangingPunct="1">
              <a:lnSpc>
                <a:spcPct val="90000"/>
              </a:lnSpc>
              <a:buFont typeface="Wingdings" pitchFamily="2" charset="2"/>
              <a:buNone/>
            </a:pPr>
            <a:endParaRPr lang="sl-SI" i="1" dirty="0">
              <a:latin typeface="Garamond" pitchFamily="18" charset="0"/>
            </a:endParaRPr>
          </a:p>
          <a:p>
            <a:pPr eaLnBrk="1" hangingPunct="1">
              <a:lnSpc>
                <a:spcPct val="90000"/>
              </a:lnSpc>
              <a:buFont typeface="Wingdings" pitchFamily="2" charset="2"/>
              <a:buNone/>
            </a:pPr>
            <a:r>
              <a:rPr lang="en-GB" i="1" dirty="0">
                <a:latin typeface="Garamond" pitchFamily="18" charset="0"/>
              </a:rPr>
              <a:t>Repeat with </a:t>
            </a:r>
            <a:r>
              <a:rPr lang="en-GB" b="1" i="1" dirty="0">
                <a:latin typeface="Garamond" pitchFamily="18" charset="0"/>
              </a:rPr>
              <a:t>knees, hips, ears, trunks, teeth.</a:t>
            </a:r>
            <a:endParaRPr lang="sl-SI" b="1" i="1" dirty="0">
              <a:latin typeface="Garamond" pitchFamily="18" charset="0"/>
            </a:endParaRPr>
          </a:p>
          <a:p>
            <a:pPr eaLnBrk="1" hangingPunct="1">
              <a:lnSpc>
                <a:spcPct val="90000"/>
              </a:lnSpc>
              <a:buFont typeface="Wingdings" pitchFamily="2" charset="2"/>
              <a:buNone/>
            </a:pPr>
            <a:endParaRPr lang="sl-SI" sz="2000" dirty="0">
              <a:hlinkClick r:id="rId3"/>
            </a:endParaRPr>
          </a:p>
          <a:p>
            <a:pPr eaLnBrk="1" hangingPunct="1">
              <a:lnSpc>
                <a:spcPct val="90000"/>
              </a:lnSpc>
              <a:buFont typeface="Wingdings" pitchFamily="2" charset="2"/>
              <a:buNone/>
            </a:pPr>
            <a:r>
              <a:rPr lang="sl-SI" sz="2000" dirty="0">
                <a:hlinkClick r:id="rId3"/>
              </a:rPr>
              <a:t>https://www.youtube.com/watch?v=cRvMB9zJvsg</a:t>
            </a:r>
            <a:r>
              <a:rPr lang="sl-SI" sz="20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9887" y="10887"/>
            <a:ext cx="8229600" cy="1143000"/>
          </a:xfrm>
        </p:spPr>
        <p:txBody>
          <a:bodyPr/>
          <a:lstStyle/>
          <a:p>
            <a:endParaRPr lang="sl-SI" sz="1800" dirty="0"/>
          </a:p>
        </p:txBody>
      </p:sp>
      <p:pic>
        <p:nvPicPr>
          <p:cNvPr id="131" name="Slika 130"/>
          <p:cNvPicPr>
            <a:picLocks noChangeAspect="1"/>
          </p:cNvPicPr>
          <p:nvPr/>
        </p:nvPicPr>
        <p:blipFill>
          <a:blip r:embed="rId2" cstate="print"/>
          <a:stretch>
            <a:fillRect/>
          </a:stretch>
        </p:blipFill>
        <p:spPr>
          <a:xfrm>
            <a:off x="2123728" y="188640"/>
            <a:ext cx="5040560" cy="6491903"/>
          </a:xfrm>
          <a:prstGeom prst="rect">
            <a:avLst/>
          </a:prstGeom>
        </p:spPr>
      </p:pic>
      <p:sp>
        <p:nvSpPr>
          <p:cNvPr id="132" name="PoljeZBesedilom 131"/>
          <p:cNvSpPr txBox="1"/>
          <p:nvPr/>
        </p:nvSpPr>
        <p:spPr>
          <a:xfrm>
            <a:off x="7327820" y="5229200"/>
            <a:ext cx="1708676" cy="1200329"/>
          </a:xfrm>
          <a:prstGeom prst="rect">
            <a:avLst/>
          </a:prstGeom>
          <a:noFill/>
        </p:spPr>
        <p:txBody>
          <a:bodyPr wrap="square" rtlCol="0">
            <a:spAutoFit/>
          </a:bodyPr>
          <a:lstStyle/>
          <a:p>
            <a:r>
              <a:rPr lang="sl-SI" dirty="0">
                <a:hlinkClick r:id="rId3"/>
              </a:rPr>
              <a:t>https://www.youtube.com/watch?v=GoSq-yZcJ-4</a:t>
            </a:r>
            <a:r>
              <a:rPr lang="sl-SI" dirty="0"/>
              <a:t> </a:t>
            </a:r>
          </a:p>
        </p:txBody>
      </p:sp>
    </p:spTree>
    <p:extLst>
      <p:ext uri="{BB962C8B-B14F-4D97-AF65-F5344CB8AC3E}">
        <p14:creationId xmlns:p14="http://schemas.microsoft.com/office/powerpoint/2010/main" val="456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C9C9A5-5A22-434C-9FD1-0815C34B02E7}"/>
              </a:ext>
            </a:extLst>
          </p:cNvPr>
          <p:cNvSpPr>
            <a:spLocks noGrp="1"/>
          </p:cNvSpPr>
          <p:nvPr>
            <p:ph type="title"/>
          </p:nvPr>
        </p:nvSpPr>
        <p:spPr/>
        <p:txBody>
          <a:bodyPr/>
          <a:lstStyle/>
          <a:p>
            <a:r>
              <a:rPr lang="sl-SI" sz="3200" b="1" i="1" dirty="0">
                <a:effectLst>
                  <a:outerShdw blurRad="38100" dist="38100" dir="2700000" algn="tl">
                    <a:srgbClr val="000000">
                      <a:alpha val="43137"/>
                    </a:srgbClr>
                  </a:outerShdw>
                </a:effectLst>
              </a:rPr>
              <a:t>Shake </a:t>
            </a:r>
            <a:r>
              <a:rPr lang="sl-SI" sz="3200" b="1" i="1" dirty="0" err="1">
                <a:effectLst>
                  <a:outerShdw blurRad="38100" dist="38100" dir="2700000" algn="tl">
                    <a:srgbClr val="000000">
                      <a:alpha val="43137"/>
                    </a:srgbClr>
                  </a:outerShdw>
                </a:effectLst>
              </a:rPr>
              <a:t>your</a:t>
            </a:r>
            <a:r>
              <a:rPr lang="sl-SI" sz="3200" b="1" i="1" dirty="0">
                <a:effectLst>
                  <a:outerShdw blurRad="38100" dist="38100" dir="2700000" algn="tl">
                    <a:srgbClr val="000000">
                      <a:alpha val="43137"/>
                    </a:srgbClr>
                  </a:outerShdw>
                </a:effectLst>
              </a:rPr>
              <a:t> </a:t>
            </a:r>
            <a:r>
              <a:rPr lang="sl-SI" sz="3200" b="1" i="1" dirty="0" err="1">
                <a:effectLst>
                  <a:outerShdw blurRad="38100" dist="38100" dir="2700000" algn="tl">
                    <a:srgbClr val="000000">
                      <a:alpha val="43137"/>
                    </a:srgbClr>
                  </a:outerShdw>
                </a:effectLst>
              </a:rPr>
              <a:t>body</a:t>
            </a:r>
            <a:r>
              <a:rPr lang="sl-SI" sz="3200" b="1" i="1" dirty="0">
                <a:effectLst>
                  <a:outerShdw blurRad="38100" dist="38100" dir="2700000" algn="tl">
                    <a:srgbClr val="000000">
                      <a:alpha val="43137"/>
                    </a:srgbClr>
                  </a:outerShdw>
                </a:effectLst>
              </a:rPr>
              <a:t> song</a:t>
            </a:r>
          </a:p>
        </p:txBody>
      </p:sp>
      <p:sp>
        <p:nvSpPr>
          <p:cNvPr id="3" name="Označba mesta vsebine 2">
            <a:extLst>
              <a:ext uri="{FF2B5EF4-FFF2-40B4-BE49-F238E27FC236}">
                <a16:creationId xmlns:a16="http://schemas.microsoft.com/office/drawing/2014/main" id="{24703B18-F687-4A7D-9438-860B9243AF20}"/>
              </a:ext>
            </a:extLst>
          </p:cNvPr>
          <p:cNvSpPr>
            <a:spLocks noGrp="1"/>
          </p:cNvSpPr>
          <p:nvPr>
            <p:ph idx="1"/>
          </p:nvPr>
        </p:nvSpPr>
        <p:spPr/>
        <p:txBody>
          <a:bodyPr/>
          <a:lstStyle/>
          <a:p>
            <a:endParaRPr lang="sl-SI" dirty="0">
              <a:hlinkClick r:id="rId2"/>
            </a:endParaRPr>
          </a:p>
          <a:p>
            <a:endParaRPr lang="sl-SI" dirty="0">
              <a:hlinkClick r:id="rId2"/>
            </a:endParaRPr>
          </a:p>
          <a:p>
            <a:endParaRPr lang="sl-SI" dirty="0">
              <a:hlinkClick r:id="rId2"/>
            </a:endParaRPr>
          </a:p>
          <a:p>
            <a:endParaRPr lang="sl-SI" dirty="0">
              <a:hlinkClick r:id="rId2"/>
            </a:endParaRPr>
          </a:p>
          <a:p>
            <a:endParaRPr lang="sl-SI" dirty="0">
              <a:hlinkClick r:id="rId2"/>
            </a:endParaRPr>
          </a:p>
          <a:p>
            <a:r>
              <a:rPr lang="sl-SI" dirty="0">
                <a:hlinkClick r:id="rId2"/>
              </a:rPr>
              <a:t>https://elt.oup.com/student/shineon/level01/songs/songs-05?cc=si&amp;selLanguage=en</a:t>
            </a:r>
            <a:r>
              <a:rPr lang="sl-SI" dirty="0"/>
              <a:t> </a:t>
            </a:r>
          </a:p>
        </p:txBody>
      </p:sp>
      <p:pic>
        <p:nvPicPr>
          <p:cNvPr id="4" name="Slika 3">
            <a:extLst>
              <a:ext uri="{FF2B5EF4-FFF2-40B4-BE49-F238E27FC236}">
                <a16:creationId xmlns:a16="http://schemas.microsoft.com/office/drawing/2014/main" id="{190FF75A-D7C1-4622-BA7C-D11E8B40DCBB}"/>
              </a:ext>
            </a:extLst>
          </p:cNvPr>
          <p:cNvPicPr>
            <a:picLocks noChangeAspect="1"/>
          </p:cNvPicPr>
          <p:nvPr/>
        </p:nvPicPr>
        <p:blipFill>
          <a:blip r:embed="rId3"/>
          <a:stretch>
            <a:fillRect/>
          </a:stretch>
        </p:blipFill>
        <p:spPr>
          <a:xfrm>
            <a:off x="2411760" y="1600200"/>
            <a:ext cx="4700014" cy="2643758"/>
          </a:xfrm>
          <a:prstGeom prst="rect">
            <a:avLst/>
          </a:prstGeom>
        </p:spPr>
      </p:pic>
    </p:spTree>
    <p:extLst>
      <p:ext uri="{BB962C8B-B14F-4D97-AF65-F5344CB8AC3E}">
        <p14:creationId xmlns:p14="http://schemas.microsoft.com/office/powerpoint/2010/main" val="380066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sl-SI" b="1" i="1">
                <a:latin typeface="Garamond" pitchFamily="18" charset="0"/>
              </a:rPr>
              <a:t>TPRS</a:t>
            </a:r>
            <a:endParaRPr lang="en-GB" b="1" i="1">
              <a:latin typeface="Garamond" pitchFamily="18" charset="0"/>
            </a:endParaRPr>
          </a:p>
        </p:txBody>
      </p:sp>
      <p:sp>
        <p:nvSpPr>
          <p:cNvPr id="19459" name="Rectangle 3"/>
          <p:cNvSpPr>
            <a:spLocks noGrp="1" noChangeArrowheads="1"/>
          </p:cNvSpPr>
          <p:nvPr>
            <p:ph type="body" idx="1"/>
          </p:nvPr>
        </p:nvSpPr>
        <p:spPr/>
        <p:txBody>
          <a:bodyPr/>
          <a:lstStyle/>
          <a:p>
            <a:pPr marL="609600" indent="-609600" eaLnBrk="1" hangingPunct="1"/>
            <a:r>
              <a:rPr lang="sl-SI" dirty="0" err="1">
                <a:latin typeface="Garamond" pitchFamily="18" charset="0"/>
              </a:rPr>
              <a:t>Developed</a:t>
            </a:r>
            <a:r>
              <a:rPr lang="sl-SI" dirty="0">
                <a:latin typeface="Garamond" pitchFamily="18" charset="0"/>
              </a:rPr>
              <a:t> </a:t>
            </a:r>
            <a:r>
              <a:rPr lang="sl-SI" dirty="0" err="1">
                <a:latin typeface="Garamond" pitchFamily="18" charset="0"/>
              </a:rPr>
              <a:t>by</a:t>
            </a:r>
            <a:r>
              <a:rPr lang="sl-SI" dirty="0">
                <a:latin typeface="Garamond" pitchFamily="18" charset="0"/>
              </a:rPr>
              <a:t> a </a:t>
            </a:r>
            <a:r>
              <a:rPr lang="sl-SI" dirty="0" err="1">
                <a:latin typeface="Garamond" pitchFamily="18" charset="0"/>
              </a:rPr>
              <a:t>Spanish</a:t>
            </a:r>
            <a:r>
              <a:rPr lang="sl-SI" dirty="0">
                <a:latin typeface="Garamond" pitchFamily="18" charset="0"/>
              </a:rPr>
              <a:t> </a:t>
            </a:r>
            <a:r>
              <a:rPr lang="sl-SI" dirty="0" err="1">
                <a:latin typeface="Garamond" pitchFamily="18" charset="0"/>
              </a:rPr>
              <a:t>teacher</a:t>
            </a:r>
            <a:r>
              <a:rPr lang="sl-SI" dirty="0">
                <a:latin typeface="Garamond" pitchFamily="18" charset="0"/>
              </a:rPr>
              <a:t>, </a:t>
            </a:r>
            <a:r>
              <a:rPr lang="sl-SI" dirty="0" err="1">
                <a:latin typeface="Garamond" pitchFamily="18" charset="0"/>
              </a:rPr>
              <a:t>Blaine</a:t>
            </a:r>
            <a:r>
              <a:rPr lang="sl-SI" dirty="0">
                <a:latin typeface="Garamond" pitchFamily="18" charset="0"/>
              </a:rPr>
              <a:t> Ray in 1990</a:t>
            </a:r>
          </a:p>
          <a:p>
            <a:pPr marL="609600" indent="-609600" eaLnBrk="1" hangingPunct="1"/>
            <a:r>
              <a:rPr lang="sl-SI" b="1" dirty="0">
                <a:latin typeface="Garamond" pitchFamily="18" charset="0"/>
              </a:rPr>
              <a:t>3 </a:t>
            </a:r>
            <a:r>
              <a:rPr lang="sl-SI" b="1" dirty="0" err="1">
                <a:latin typeface="Garamond" pitchFamily="18" charset="0"/>
              </a:rPr>
              <a:t>steps</a:t>
            </a:r>
            <a:r>
              <a:rPr lang="sl-SI" b="1" dirty="0">
                <a:latin typeface="Garamond" pitchFamily="18" charset="0"/>
              </a:rPr>
              <a:t> to TPRS: </a:t>
            </a:r>
          </a:p>
          <a:p>
            <a:pPr marL="609600" indent="-609600" eaLnBrk="1" hangingPunct="1">
              <a:buFont typeface="Wingdings" pitchFamily="2" charset="2"/>
              <a:buAutoNum type="arabicPeriod"/>
            </a:pPr>
            <a:r>
              <a:rPr lang="sl-SI" dirty="0" err="1">
                <a:latin typeface="Garamond" pitchFamily="18" charset="0"/>
              </a:rPr>
              <a:t>Show</a:t>
            </a:r>
            <a:r>
              <a:rPr lang="sl-SI" dirty="0">
                <a:latin typeface="Garamond" pitchFamily="18" charset="0"/>
              </a:rPr>
              <a:t> </a:t>
            </a:r>
            <a:r>
              <a:rPr lang="sl-SI" dirty="0" err="1">
                <a:latin typeface="Garamond" pitchFamily="18" charset="0"/>
              </a:rPr>
              <a:t>meaning</a:t>
            </a:r>
            <a:r>
              <a:rPr lang="sl-SI" dirty="0">
                <a:latin typeface="Garamond" pitchFamily="18" charset="0"/>
              </a:rPr>
              <a:t> </a:t>
            </a:r>
            <a:r>
              <a:rPr lang="sl-SI" dirty="0" err="1">
                <a:latin typeface="Garamond" pitchFamily="18" charset="0"/>
              </a:rPr>
              <a:t>of</a:t>
            </a:r>
            <a:r>
              <a:rPr lang="sl-SI" dirty="0">
                <a:latin typeface="Garamond" pitchFamily="18" charset="0"/>
              </a:rPr>
              <a:t> </a:t>
            </a:r>
            <a:r>
              <a:rPr lang="sl-SI" dirty="0" err="1">
                <a:latin typeface="Garamond" pitchFamily="18" charset="0"/>
              </a:rPr>
              <a:t>new</a:t>
            </a:r>
            <a:r>
              <a:rPr lang="sl-SI" dirty="0">
                <a:latin typeface="Garamond" pitchFamily="18" charset="0"/>
              </a:rPr>
              <a:t> </a:t>
            </a:r>
            <a:r>
              <a:rPr lang="sl-SI" dirty="0" err="1">
                <a:latin typeface="Garamond" pitchFamily="18" charset="0"/>
              </a:rPr>
              <a:t>words</a:t>
            </a:r>
            <a:r>
              <a:rPr lang="sl-SI" dirty="0">
                <a:latin typeface="Garamond" pitchFamily="18" charset="0"/>
              </a:rPr>
              <a:t> </a:t>
            </a:r>
            <a:r>
              <a:rPr lang="sl-SI" dirty="0" err="1">
                <a:latin typeface="Garamond" pitchFamily="18" charset="0"/>
              </a:rPr>
              <a:t>with</a:t>
            </a:r>
            <a:r>
              <a:rPr lang="sl-SI" dirty="0">
                <a:latin typeface="Garamond" pitchFamily="18" charset="0"/>
              </a:rPr>
              <a:t> </a:t>
            </a:r>
            <a:r>
              <a:rPr lang="sl-SI" dirty="0" err="1">
                <a:latin typeface="Garamond" pitchFamily="18" charset="0"/>
              </a:rPr>
              <a:t>gestures</a:t>
            </a:r>
            <a:r>
              <a:rPr lang="sl-SI" dirty="0">
                <a:latin typeface="Garamond" pitchFamily="18" charset="0"/>
              </a:rPr>
              <a:t>, </a:t>
            </a:r>
            <a:r>
              <a:rPr lang="sl-SI" dirty="0" err="1">
                <a:latin typeface="Garamond" pitchFamily="18" charset="0"/>
              </a:rPr>
              <a:t>pictures</a:t>
            </a:r>
            <a:endParaRPr lang="sl-SI" dirty="0">
              <a:latin typeface="Garamond" pitchFamily="18" charset="0"/>
            </a:endParaRPr>
          </a:p>
          <a:p>
            <a:pPr marL="609600" indent="-609600" eaLnBrk="1" hangingPunct="1">
              <a:buFont typeface="Wingdings" pitchFamily="2" charset="2"/>
              <a:buAutoNum type="arabicPeriod"/>
            </a:pPr>
            <a:r>
              <a:rPr lang="sl-SI" dirty="0" err="1">
                <a:latin typeface="Garamond" pitchFamily="18" charset="0"/>
              </a:rPr>
              <a:t>Practise</a:t>
            </a:r>
            <a:r>
              <a:rPr lang="sl-SI" dirty="0">
                <a:latin typeface="Garamond" pitchFamily="18" charset="0"/>
              </a:rPr>
              <a:t> </a:t>
            </a:r>
            <a:r>
              <a:rPr lang="sl-SI" dirty="0" err="1">
                <a:latin typeface="Garamond" pitchFamily="18" charset="0"/>
              </a:rPr>
              <a:t>new</a:t>
            </a:r>
            <a:r>
              <a:rPr lang="sl-SI" dirty="0">
                <a:latin typeface="Garamond" pitchFamily="18" charset="0"/>
              </a:rPr>
              <a:t> </a:t>
            </a:r>
            <a:r>
              <a:rPr lang="sl-SI" dirty="0" err="1">
                <a:latin typeface="Garamond" pitchFamily="18" charset="0"/>
              </a:rPr>
              <a:t>vocabulary</a:t>
            </a:r>
            <a:endParaRPr lang="sl-SI" dirty="0">
              <a:latin typeface="Garamond" pitchFamily="18" charset="0"/>
            </a:endParaRPr>
          </a:p>
          <a:p>
            <a:pPr marL="609600" indent="-609600" eaLnBrk="1" hangingPunct="1">
              <a:buFont typeface="Wingdings" pitchFamily="2" charset="2"/>
              <a:buAutoNum type="arabicPeriod"/>
            </a:pPr>
            <a:r>
              <a:rPr lang="sl-SI" dirty="0">
                <a:latin typeface="Garamond" pitchFamily="18" charset="0"/>
              </a:rPr>
              <a:t>Tell </a:t>
            </a:r>
            <a:r>
              <a:rPr lang="sl-SI" dirty="0" err="1">
                <a:latin typeface="Garamond" pitchFamily="18" charset="0"/>
              </a:rPr>
              <a:t>the</a:t>
            </a:r>
            <a:r>
              <a:rPr lang="sl-SI" dirty="0">
                <a:latin typeface="Garamond" pitchFamily="18" charset="0"/>
              </a:rPr>
              <a:t> </a:t>
            </a:r>
            <a:r>
              <a:rPr lang="sl-SI" dirty="0" err="1">
                <a:latin typeface="Garamond" pitchFamily="18" charset="0"/>
              </a:rPr>
              <a:t>story</a:t>
            </a:r>
            <a:r>
              <a:rPr lang="sl-SI" dirty="0">
                <a:latin typeface="Garamond" pitchFamily="18" charset="0"/>
              </a:rPr>
              <a:t> </a:t>
            </a:r>
            <a:r>
              <a:rPr lang="sl-SI" dirty="0" err="1">
                <a:latin typeface="Garamond" pitchFamily="18" charset="0"/>
              </a:rPr>
              <a:t>with</a:t>
            </a:r>
            <a:r>
              <a:rPr lang="sl-SI" dirty="0">
                <a:latin typeface="Garamond" pitchFamily="18" charset="0"/>
              </a:rPr>
              <a:t> </a:t>
            </a:r>
            <a:r>
              <a:rPr lang="sl-SI" dirty="0" err="1">
                <a:latin typeface="Garamond" pitchFamily="18" charset="0"/>
              </a:rPr>
              <a:t>gestures</a:t>
            </a:r>
            <a:endParaRPr lang="sl-SI" dirty="0">
              <a:latin typeface="Garamond" pitchFamily="18" charset="0"/>
            </a:endParaRPr>
          </a:p>
          <a:p>
            <a:pPr marL="609600" indent="-609600" eaLnBrk="1" hangingPunct="1">
              <a:buNone/>
            </a:pPr>
            <a:r>
              <a:rPr lang="sl-SI" dirty="0">
                <a:latin typeface="Garamond" pitchFamily="18" charset="0"/>
                <a:hlinkClick r:id="rId3"/>
              </a:rPr>
              <a:t>https://www.youtube.com/watch?v=bkMQXFOqyQA</a:t>
            </a:r>
            <a:r>
              <a:rPr lang="sl-SI" dirty="0">
                <a:latin typeface="Garamond" pitchFamily="18" charset="0"/>
              </a:rPr>
              <a:t> </a:t>
            </a:r>
          </a:p>
          <a:p>
            <a:pPr marL="609600" indent="-609600" eaLnBrk="1" hangingPunct="1">
              <a:buFont typeface="Wingdings" pitchFamily="2" charset="2"/>
              <a:buAutoNum type="arabicPeriod"/>
            </a:pPr>
            <a:endParaRPr lang="en-GB" dirty="0">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600" b="1" dirty="0"/>
              <a:t>TPR STORYTELLING</a:t>
            </a:r>
          </a:p>
        </p:txBody>
      </p:sp>
      <p:sp>
        <p:nvSpPr>
          <p:cNvPr id="3" name="Ograda vsebine 2"/>
          <p:cNvSpPr>
            <a:spLocks noGrp="1"/>
          </p:cNvSpPr>
          <p:nvPr>
            <p:ph idx="1"/>
          </p:nvPr>
        </p:nvSpPr>
        <p:spPr/>
        <p:txBody>
          <a:bodyPr/>
          <a:lstStyle/>
          <a:p>
            <a:r>
              <a:rPr lang="sl-SI" dirty="0"/>
              <a:t>In </a:t>
            </a:r>
            <a:r>
              <a:rPr lang="sl-SI" dirty="0" err="1"/>
              <a:t>pairs</a:t>
            </a:r>
            <a:r>
              <a:rPr lang="sl-SI" dirty="0"/>
              <a:t>/</a:t>
            </a:r>
            <a:r>
              <a:rPr lang="sl-SI" dirty="0" err="1"/>
              <a:t>groups</a:t>
            </a:r>
            <a:r>
              <a:rPr lang="sl-SI" dirty="0"/>
              <a:t> </a:t>
            </a:r>
            <a:r>
              <a:rPr lang="sl-SI" dirty="0" err="1"/>
              <a:t>choose</a:t>
            </a:r>
            <a:r>
              <a:rPr lang="sl-SI" dirty="0"/>
              <a:t> a </a:t>
            </a:r>
            <a:r>
              <a:rPr lang="sl-SI" dirty="0" err="1"/>
              <a:t>well</a:t>
            </a:r>
            <a:r>
              <a:rPr lang="sl-SI" dirty="0"/>
              <a:t> </a:t>
            </a:r>
            <a:r>
              <a:rPr lang="sl-SI" dirty="0" err="1"/>
              <a:t>known</a:t>
            </a:r>
            <a:r>
              <a:rPr lang="sl-SI" dirty="0"/>
              <a:t> </a:t>
            </a:r>
            <a:r>
              <a:rPr lang="sl-SI" dirty="0" err="1"/>
              <a:t>story</a:t>
            </a:r>
            <a:r>
              <a:rPr lang="sl-SI" dirty="0"/>
              <a:t> or </a:t>
            </a:r>
            <a:r>
              <a:rPr lang="sl-SI" dirty="0" err="1"/>
              <a:t>create</a:t>
            </a:r>
            <a:r>
              <a:rPr lang="sl-SI" dirty="0"/>
              <a:t> a </a:t>
            </a:r>
            <a:r>
              <a:rPr lang="sl-SI" dirty="0" err="1"/>
              <a:t>new</a:t>
            </a:r>
            <a:r>
              <a:rPr lang="sl-SI" dirty="0"/>
              <a:t> one </a:t>
            </a:r>
            <a:r>
              <a:rPr lang="sl-SI" dirty="0" err="1"/>
              <a:t>and</a:t>
            </a:r>
            <a:r>
              <a:rPr lang="sl-SI" dirty="0"/>
              <a:t>  </a:t>
            </a:r>
            <a:r>
              <a:rPr lang="sl-SI" dirty="0" err="1"/>
              <a:t>tell</a:t>
            </a:r>
            <a:r>
              <a:rPr lang="sl-SI" dirty="0"/>
              <a:t> it </a:t>
            </a:r>
            <a:r>
              <a:rPr lang="sl-SI" dirty="0" err="1"/>
              <a:t>with</a:t>
            </a:r>
            <a:r>
              <a:rPr lang="sl-SI" dirty="0"/>
              <a:t> </a:t>
            </a:r>
            <a:r>
              <a:rPr lang="sl-SI" dirty="0" err="1"/>
              <a:t>the</a:t>
            </a:r>
            <a:r>
              <a:rPr lang="sl-SI" dirty="0"/>
              <a:t> </a:t>
            </a:r>
            <a:r>
              <a:rPr lang="sl-SI" dirty="0" err="1"/>
              <a:t>gestures</a:t>
            </a:r>
            <a:endParaRPr lang="sl-SI" dirty="0"/>
          </a:p>
          <a:p>
            <a:r>
              <a:rPr lang="sl-SI" dirty="0"/>
              <a:t>Put </a:t>
            </a:r>
            <a:r>
              <a:rPr lang="sl-SI" dirty="0" err="1"/>
              <a:t>your</a:t>
            </a:r>
            <a:r>
              <a:rPr lang="sl-SI" dirty="0"/>
              <a:t> </a:t>
            </a:r>
            <a:r>
              <a:rPr lang="sl-SI" dirty="0" err="1"/>
              <a:t>story</a:t>
            </a:r>
            <a:r>
              <a:rPr lang="sl-SI" dirty="0"/>
              <a:t> </a:t>
            </a:r>
            <a:r>
              <a:rPr lang="sl-SI" dirty="0" err="1"/>
              <a:t>with</a:t>
            </a:r>
            <a:r>
              <a:rPr lang="sl-SI" dirty="0"/>
              <a:t> </a:t>
            </a:r>
            <a:r>
              <a:rPr lang="sl-SI" dirty="0" err="1"/>
              <a:t>into</a:t>
            </a:r>
            <a:r>
              <a:rPr lang="sl-SI" dirty="0"/>
              <a:t> </a:t>
            </a:r>
            <a:r>
              <a:rPr lang="sl-SI" dirty="0" err="1"/>
              <a:t>the</a:t>
            </a:r>
            <a:r>
              <a:rPr lang="sl-SI" dirty="0"/>
              <a:t> e-</a:t>
            </a:r>
            <a:r>
              <a:rPr lang="sl-SI" dirty="0" err="1"/>
              <a:t>classroom</a:t>
            </a:r>
            <a:r>
              <a:rPr lang="sl-SI" dirty="0"/>
              <a:t>. </a:t>
            </a:r>
          </a:p>
          <a:p>
            <a:endParaRPr lang="sl-SI" dirty="0"/>
          </a:p>
          <a:p>
            <a:endParaRPr lang="sl-SI" dirty="0"/>
          </a:p>
        </p:txBody>
      </p:sp>
      <p:sp>
        <p:nvSpPr>
          <p:cNvPr id="77826" name="AutoShape 2" descr="data:image/jpeg;base64,/9j/4AAQSkZJRgABAQAAAQABAAD/2wCEAAkGBxQQEBQUEBQWFRUXFx0XGBcYFxUYHBcYHxwXGBceGBocHCkgIBwlHBYYITEhJSktLi4uHB8zODMsNygtLysBCgoKDg0OGhAQGywkHyUsNywsLTIsLywsNCw0LCwsNywvLCwsLDcvLCwsLCwsLCwsLDQsLiwsNCwvLCwsLDQsLP/AABEIANAA8wMBIgACEQEDEQH/xAAcAAABBQEBAQAAAAAAAAAAAAAAAQQFBgcDAgj/xABTEAACAQIEAwQFBQsIBwcFAAABAgMEEQAFEiEGEzEHIkFRFDJhcYEjQnKRoRVSU2KCkqKxwcLRFjNDVKOy0tMIFyQlRJPDNGODs+Hi8DVVZYSU/8QAGQEBAAMBAQAAAAAAAAAAAAAAAAECAwQF/8QAMREAAgIBAwIDBwQBBQAAAAAAAAECEQMSITEEQVFhcQUTIoGRsfAywdHhoRQkM0Jy/9oADAMBAAIRAxEAPwDb8GDBgAwYMGADBgwYAMGDBgAwYMGADBgwYAMGFxzknVfWZV95A/XgD3gw2+6UP4WP89f446x1CN6rKfcQf1YA6YMLhMAGDBgwAYMGDABgwYMAGFwmDABgwYMAGDC4TABgwYMAGDBgwAYMGDABgwYMAGDC4TAEVxJxJTZdFzayURqTYdSzHyVQCT8Bt44qy8c1dVp9Ay8hHkaJZqqQRKWAYj5MAv0RvK23wpYdayukrJGaR1zGOCEG9oYkqqZRyx0uyub+/wBpxc6QsPQjqJvXTM3vc1n6iyj4YAi/SM5qVhZq6CmEsssWmCnD2MZlDbym/wDRG1j449UHCUtVJUCozbMbQlVbRKIlN41lPdAI6PiUy9rQZf5tLUN8SKgn9ePMcpSlzyTx1MB8KOnt9pxBHci8k4ApKimharmrJDJGJGElQ9gGGsAiw6KRfDLgzsyy6oy6nqKiBjJKpf8AnZejMxQbEdE0jFoz2rNPQVLpsyU0hX2EROF+ANsS9FS+jUNJD+DhSP4qij9mFgodN2Y5a1dVRNAeWkVPJHaaW45hmV73PW8V8ceMeyXL6alMsfPDcyGMfKKR8pLHETunUBycWuin/wB41I86am+ySt/jhx2lP/uot4iWmP8Abw4ElWi7GUVQ1LX1UJPtBt+ZowzyzhfOkMwos118mUxkTM5v3UkWwkEgHckU29+NZhe0F/YR9pGITgmbU9eb/wDFm/whgH6gMCCkR8a55RzPFV0MdVy0V25Nw2liwVrpq2PLf5g3HhiZyftjoJX5dSJaSToRKhtf6S3t+UBiRp6//fXT16F2P5Eylf8AzGxH5hl0NdnEMVXEkqehTGzC+/NhsQeoI3AI8zhZJfaKtjnQPDIkiHoyMGB9xG2O+Pn+DhOpy9I6jKal0laslpGjYroYpJMkZa+1mEaizA7sDcY0bs37QPuk0tPUxiGrhuHQG6uAdLMm5tZtiLm1xYnwkF6wYXBgBMGDC4ATBhcJgAwYMLgBMGFwmADBgwYAMGFwmAFwmDBgBceJX0qT5An6sesNs0k0wSsegjY/UpOAMM4KhtTwuwsZKykkt9Kph+0rGp+OLjT1Gk0w/wDylWPcFevcfqGK3lBCU9OFNws1LpPny6ihjb9LXix0kILQEj/j65h7+bWLt8L4gqzvlkl6fKLfOjll94KfxlGOLzXpc2Uf0lZDCPpSR0UX62x14api0eUrb1cunNvc9CF+zb4nHugpCxmBGz5tEx28EjgkH6UY+rAnuc+PrnL5Y09aYpAv/iSJH+pji750O4v0v2HFY4ppwJ6CNujVyNubbRJNMPtRcWTNaqMxkcyMEG+7qPf4+WAXBVaBP9vq2/7qnX4Xqm/WTjv2lNbJnJ8JIPsqIsN6WvgjranXUQKDDTkXmjF2D1eoX1eAKYb9oed0k2WNDHV07vzKfurNET/PxajYN0AuT5WOALsqf7Ofif0sVTs2nMkeZP4NWTMvtUARrb/l4n34kpBE2iqp2YISFE0ZuQL+DeeILsphWPKotTrqkBf1lvZiWW4v1s324UBtRDVni28MvlBPvlit+o46ZWh/lAPJcub4FqhP8Jw44bpy2cVMnzVpIUHveSZj/c/VjtkVMfuxVMeiUsEY/KkqGP8AdH2YEkA73o3UdTnCkfCqBP2RtigUjNFxIk8fVszkhb6LaVP6Mj/Vi7QXcwgX0tmlVJt97F6UPtZlxRaSUHNI1XdxnERYjrcz1IIP5CJ8MCD6SwYMGJJDBgwYAMGFwYATBgwYAMGDBgAwYMGAFwmFwYAMGDBgBMR/EL6aOpI8IZD+g2JDHmSMMpVhcEEEeYOxGAPnrKOIIloqVIgGaLlO7ysyJzBOlS4As0kjMYyDpUgXvc2tiRbiKYqgMoQJNNMoSnSMgytKzHXVzICPlzb5Py8seuA+E1eor3iczUsEwhhsh+UIJLAMG1aUuoJuVcG5BsttHy3hIae/aNfBECr7th3RbfzO+LpLuUk3wjOGzCbuhJallRNC/wC1lSq7Gw9DpDt3V+eemPUGXytusCkkljzWzea7HqxDhFLe218a/S5BBGNowx83u369h8AMPIqREtpUCwsPYMV+ElX3MSq+GpLxu9NAukkgJl+oPddNmElUNQF7i/Q2OPb5Le1qRwf+7oMnQeH4RmP242B8xppG5ZmhZvvOYmoH3XuDjy+ToWvcgeXU/WcWjp7kS1djJ4MnmDF44ahWICm8WSC4BNtgvtOH/wBzawqO6T42aPLb3/JQDGhZvX01Ci6ku7nTHEi65ZWt0QdTt1JNh4kYbxrWSjU0FPCPBHkeR7fjMq6VPsXUPacVbRNMoclBUkWenRr/AH0OXn/qLhlJkE5Jtl1Mf/08uY/o1qnGj5fURyzNTyq0U6gtpDBlkUEBmiawuFJAIIBFxtYgmR+4q/fN8bfwxPwkVIx0ZEyk6qKKIk7kUW4tYbcnMCR8B54aw0/JJZaiWC/U8rNYiAOg1PVBT49bjrjUsvhlrY+bC0UUBJ5RaIytKgNhISJFCq1rqBc6dJuL2HqqyuojGyRy/jRFo293LdipH5YPsOHwj4jL6TM5ITG0FZzEiLGwEVVpD2aQyRaY3AuATpkkb2He7bs4D1ucRAojGGQzyzxk6GAiKpsRsxdgdze5bYWONMTh+KsjDSFDZtwAQ6sOobUoKtY9CL738sR3Z6keXZjWUFgiykT09yTqAGmRAT1KgKQOttR8MQ0SmaTgwYMQWFwYTBgBcGEwYAXBhMGADBgwYAMGDBgBcGDHl3CgkkAAXJOwA8STgBcI7AAkkADck7AD24zjPO1IPL6Nk8LVtQfnAHlL7b7agPO4X8bDWDs7rMxPMzytdlJv6LCdMY8QCQNP1An8Y4Am8/7U6ClOiKQ1UxNlipxzLnwGv1evgCT7MQxGc50NMiDK6RvXFy07qeoFwCLjbcJ8emLzkPDFJQLakgSPaxYC7n6Tm7H4nEvgBjkmURUVOkFOmiNBYD7SSfEk7k4ia3O3PNdGWKmiLKZShkeZ11cwRIDsqFSCxuSVfYBdRmM5neOmmeIanWJ2RR4sFJUD3kDFXo6VRylJ9L0xryKeNQESIgaZJndiGZrX1Md7XVSRfEO+wJWLMJuUs8RWqhIuQqNFLp3uUBNmYWtoIQ9d72B5ZjUJWSUkaNqp5lkma2wlVAgWNvHSWkDFfHRpOxIMNBw9mNPqNPKgB35fNvc2I2vBa9rDe/qjc4bUFc5aGo5ZRoah1qIgAWUstpjZT176SWF9QG2rYmqk7povKK/6se0vGNIs89NOYOWlzFy4ywMY0hlZFDbqxsGAAazWHdN4fhXiKV49cSos8ah5KaPUsdQm3NEUbH5OVb3BUgMdmA2I88cMXUx+imO0zOkqoEAiuA+ob6izLquLXGm9t8Q2UZZJTz080/cp+eNMnMjF731adLlr3XvC3QOCQCb9sceN4nJun2OCWXIsyit13/Pyy9SzwxsKppl11I+TqToNoiQY4KZWa+t1sbAG7XJBsAONfJywnIkqVlckCIEvIyi6glGLLqJKvrNrAqWIHXgucQ6mp1fVE7a4lBsjkXMqsdJKxLdJT0uGsLjuljJnhErpTPubNLMF+UmN+gLAiNNTMFW2w1Nvvfjc1Hk6pVx3HL5g0brNUzwxugdVLCN5hqIuqSMVjvbSCoDbL67YcV/E8kdI85cy0zK0ZkMEkEsLEaQ5B7sketlBZQNO5GoA2i4oYZsulmaEsVYhpS50wqEDl4yjXKi4DWPUEMdK7dOJENJkrwSANK8Xo8QBDNIzIscfTYt1Y+Qxo9LVxIi2klLn/H18SZNdWUNPBaCEwJHChGsq6dxQ+ok6QFsel/DbD+Saop8wjQycyCpLkKwF4iqFiFIA7uwIvfxHtxzy7ODPAiwUz1UaqqtKTGkchUAMYy5u+42YDSfBsdMupRM1LIHLNSl43VxZ1JjK/KC579uXuNmDagbEXzo0sacSq9LVRVKeoxWKZQNmRiFVj5GN2DX8EaTDXi3hVMwCsCySLukiHS6MOhU9D0G3suCDYiazSt9ILxQRNNoJV2uqorW3XUTcsPHSDbobHHBZmhHysUqD76wdR16mMmw9rADGsGuGY5E+UUf+WmZZVZa+MVMI2E4DD3ayo1I3T1lN77HFqyXtOoajZnMR/Gsy/nLew9rBcS8UkcyBgQwIsGUg3HsI6jFZzrgCkmOr0dA251R3ib9AgE+3EvH4ERy+Jf6eoSRQ8bK6noykMD7iNsdMYnJwrW0Tl8uq3U9dEnj7zbvflA4kcv7VaikYR5vSsB050Q+0odj+Sfhiji1yaKSZreDEbkWf09dHzKSZZV8bHdT5Mp7yn2EDEliCwYXCYMAGDC4TABgwYMAcayqSGN5JWCIilmY7BVG5JxkUlRWcUTMkbNTZYjWY/Om6EX82I30+quxNzbHftFzCTNsxjymkNo0YNUOOlxZiD+KgsbeLkDYrjS8soI6SBIIF0ogsB5+ZPmSbknzw5Iboh46alyWnVKaA3dgiRxgNLUSEG12PU2BJZiAqgnYDCcrNZwTzKWiXwUI9U4+k5ZEv7gR7TjxxJAyVlHVgakhEsbjclRKANS7He6rt1IFhckAt58yq1Cmklp6mErsZGUSeR0m4R7XHVhiyXayjlW9WLX5fNEoefOJxqHdWOGlu1hc8tBEzNsCdr7XPTHLK6KvmgjqKTMnYOuoR1dPC3n3WMWllIOxtexGKtGJqeHQ8Rj1IyFWimV0RmZtK1VOxQxBmYhSCF1dAO7i+cE1etHC080KX13k9QsdiI9QVz0uSVAJJNyScZRmm6NnFrc7fdaoSnjWeOJKyQlVRGZ4xb1pWJAIjVe8QT96t9TDFSrc1MUwSlrgY3A9QQmVpyHZnm1Rk6HRAVZbKLBRYaRiS4kz6ahnhk5HMknOkhiAI4hssaMDYPrdZHNmuNXUKLVuHLmUcx4yAGIQ8p1SNWswSEuSeXvtvbwFgAouUbLNlnF5gmjirZk0S6gsshSMhxaytYBWBB2sARYX1XuG9NCs+cVSgkxaYOYAzBWmHNvq0nc8powR5Fbg7Wo/8mhNUNNBG7P3rs7FUBZbEK2kubg2upst7jcWxKZBQVokMETPSKXdmqdCMXbwa3XSxCgKtrLtq2FqydF4Qcr8jQ8xiyyE6J0pUv4MkYt87vXG2wJ38r4aZzFQ06LE0rQioFkSMtIHGwusRV08V30+W+IevyicyqhAljF/lrpdtTu7l1JUhz8nci4sm1jYDycgBcwozQsCJOkjQOGVw0ZsRsRqJAKnVdrWNsaKvEyd+BxfJ1pljdG9IglYnmR3JKONLroTdrxu1ihZiQO7tj2/ChdTLDIzIdaKA8RTSzbgB17pDAdD1WxuLgyOU8MAQKJmjSWzK/LLEEXNijKEZGtpJK23638HtTScoO2syuygyWGgOwsoYoLjVZRuOtj5KBllgp9zTH8PYqeT1b0iGOrkHJVtMVLGGd5ZVN7RqVBMd73UHTdASQt9XZstkzGuhWrGksryNGCGEFMpQMmobGaZnVXcbaA6r5mxZfkbVEizSAJYABrDUyesFH4tze58eg8nFTRVENc8tPCrq8EUSlmsE0PO8lx1JYypbf5rXOwu/Qtwl2QzizioV5KYPBG0NzcjcqSWjVI9hYIUsQST0IUjfzTZ2/pCStEI+ZG0LgMH5k0YkkFrdAojltfvESJqCkWxVJqnRzY6oIk5nOtZjpEiMxKNHZflBYLGEsSLi/t75NUqsVNDy3UioeRdStbkvzGTrfSBGnL0nSRsLWsTEZW0i8oJK0/6LJS8Qx5bRUSvGzLJAJGlGy6zoaQuxFgWaQuSxA9Y3x2r+Po4gp9HnOzs4KjUqqpYaSupGdjYBC6nf4HpGscKx0NaqsjWEBa1nC7qqnwlTwA3IAYHqBTc+4ehhmtlr3YNaWKSQIsYNmDANp1DvHxPj1PSZX2MZalui90NNFXQR1UStA8i6rghXvuLPa6sR+MGHsxw9NeGQR1HiQqyAaQSdkDi/dYkgA7qx2upKqc2adqZ7gSU7sOZdGKahsCx0sNQ8NwenjiwZVnkk0wpKxzNHUJIELaQysELMupVHdMaubncEDffaYZmnTRjak6apl5klUKS5AUbktYAC3iTsMNBQUtdFdTHLGfFGWRL+8EgH3EY5NQwVNPDU1vLYRx3bm6eWri2uSzd2912J6D34js6yhdC1uWhFmVdatCVCVKAX5cmnuurqCAxuVJBBFsbuVhQcSo8S8AS0D+lZc7xMu906ge3zXzBHtIbfFr7O+0D05vRqsCOrUXFtlmUdSvkw6lfK5HQhbdltWs8McsZukiK6nzVgGX7CMZB2ncPGjmSopbxkHmRsvzHU3ZR7PEDp4dMUZrFm4YTEFwTxEuZUMVQoAZhpkUfNkXZwPZfcewjE7ipcMGFwYAMRvEeaijpJ6htxFGzgffEDuj4tYfHEjjPe3Sr0ZVovbmzRp8ATJ/0xgBj2KZWUo5KyU6pqqRu+eulWIJ9haTWT7hjQi43JIAAuSdgB43OIrhOi5NBSxEWKwoCPxioLfpE4rtRm0NTUStVkmlp5uRFCBcT1CAPK7joyxkgKD3QQSd7Wm1GNspGMsktKLUudxSqRBHJUqerIo5RB8RLIVjZfoFsQjcMRzyLIkZhD3vJHULqJsSPVUlht997cUCfOauaCUSVImj5qxSRM6CSYeupjjVbBDsGs2mwkWxtiJp8ykkSNFunLkd4ygHcLlWfSDIo1po29UXJ33NsY5NTqux2rpa2ve6qn2V/dpGo5xkxoaSaXmySsoAiUlSWkYhIl1MD6zugvh9Bw/X8tRLmjLpG/Kp4FFgPOQOfjiuZIHkjy9ZGZxUVwlBZmN1hhlluA24+UjQ9Te29umG/bPWyGanpiSIWjaRl3AkcMqgP98FG+npdrnoMWnJQTkRg6d5s6wwfLqycipaSWTlvnUs0n4MVdMhB6GyxKpva4+JxK/wAiKYizvVv56q2s3+qUDGXUXZzUVdIk8XIZHW6xFt7dLerpDbdL7Ha+NI7K8nlosuWGdDGwkkYIdJKqWuouGIPn8beFzEJuXKo06vpseH/jyKW9PZpr69vMaZVw/k9S5SnbnsoubVNTJ3QdPrGQgi+3XEl/q8y3xpEPvMh/W2Kl2Rx6a+uU9UUL9U04P93GpyOFBLEADqSbAe84tF2rMM+NY56U74/ykytHs9yw9aKE+8E/twHs8yz+pQfm4sck6rbUyjUbLcgXPWwv1NsdCcSYlTrOBsqhjeSSjgCIpdjoJsqgljYbnYHpiqx1XDL20pF8IKpfr7gtjU5YwylT0IIPuOxxk/F3ZwtJSyz007aIULmOUBu4ouQrqAbgdNQN/E+OKzckvhVnR00MM5Vlk4ryV/uiUgXh0nZ6VT+PKyf32GJWLJMpcXilQDreGslS/lukoxmHDfDk2YSyRwsi8tQzM5a25IUbA7nSx+GJyLsvrBNEX9FZFmjdu/IToV1Y2Bi3JAItfxxnDLOVPTt6nf1fQdN08pQ998S7aX4cXdGgfyLh6pPWr7qyoYfps2G/8jJFYPFmFUGXprWllA2t86G/Tbr0Jwyq+NpFzhaJUQR8xY2NiWYtHr2OoBQNQ8D09uzzgvjlMyaReXyiihxdw2pDtfoLEbX6jcb401Rs8+XT5Yx1NbUn8m6QtXkuYshRqqkqEPVZ6Rhce+OW1/aF2xG1VHmAjCS0FPUBRYGKskV7Xvs0yagbgb6/Ab7YuGTZzBWRmSmkWRAxUkX2I9h36EEeYIPjh/i3JhwY/mcHLBarpa6jTZXlvSVCILnvPIA0lrkXJuBYHzvMQZdT5dT+kwkzPIulKlmjlaziy6ACo0liihUA1Myg9Sw0WaJXVlcBlYFWBFwQdiCPK2KJwVwzB6PPSToJEhqJI9D2YFA4kiDDxsrRnf2YhRinZGlLdIe5XHIY4KUCMJCqMzczmOiqDoLaks7sRcMNgVJu1sN8jzUwhxJAYqaVpJ4mG6r60soYjZQdLuL26kb3GI9adVOvmNRU0lXJTvHE6hQUMy3diDZ5XRQCukqNKg3sRJ8VyLPoy2mHdIAqCp2hp9u5fweQDQB1ALN0G9nvwFfckeAoimV0Ia4Po0dx70BH2EYTjrLvSKKSwuyDmL+T1/R1YGzgwJrLwzQbkNEbMkQ21adTCRVHrMpFrE6fDE2WDqLWKsPeCD5ezFij2Mj7Dcy5NZWUR9VgKiMeAI0q9verJ+ZjaMfPeWn0HiKkJNgZGpz7b64xf4sn1Y+hMVNEGEwuDACYy7t6TmQUMX4SqA+BUof74xqOMr7Z5v8AbMpj86i/9rTjAGmwxi/uxknFHCtRTvPGsU9RRy1Bq0MOl3ila2sNGWGpfFbDb2m+NdgOG5rSanlKBZY+Y7fe3OmMAe3TIfZpHnhIrFbGQ5Xw+HE3Ppa1iQqRkRLG+kGQ94zMFLkyAageq3vuRiTpeFWFShjjIe/NWOpniF0GzAhYZVYDUoIQi3cv4HHrtByqKPlxUkjh2DSN3+aIoxa+gsS6l2IUDVpADkC4ANo7TpuVRrKu0sU8LwkbHXzES3uZXZSPEE4osaStG8s7ltYSRyfdSgWYqzrT1Uh0AhQb0yLpB36Ow+Jw9414VTMoQhblyodUUoF9B6EEeKkbEX8vEYK1T916cgf8FU294lov44zjgLjBqarkNc5CVJvKzHaGpW4bV96p9TyXQg6YSaWz7l8GHJNSyY+Y7+fPK9DoODM2oA0kEyFVBY8iWRWawuSYnXQx26EnHWLiqszChlgQO1SrRurwXjaSEuNfQizKbBrEAhh7Ri5cZ8YQU9LIIpY5JpFKxqjK+7C2trHZFvck2vaw3IxR+yiImsl5d+7Ssvu1NGE/uN9Rxi6jNQj3PThrzdLPqcqTcXHS6533T8V67+ZB8E5jLFXxrTOwkkZBIgUyF4tep9dwSBu3fuLXJvi9dsgeVaSnS5WWU3W4Cu10SMPfw1SX32uAfDDfsbnWKjrHewKMrOTYWQQIdz5Aq/X24h+IOMhmlHHPHC8E1LKjsr6WXv8AqlSCCRzBF1C/XeyKrFyM2T3vXJqCVPTstm+zf5wRNbUNVZTyajv+jVSBbnpG8UoUH2qwYA+WLRwjwrLmQirKypm7kgaGzDUeW3rEsCFUspFlAuBe++KnlQd6Culc3vNTqfbIDI7/AGSj7MbLwKoGWUdv6vGfiVBP23wx7yV+H8jrGsWGUYxSbm09lsqi2k/C2ZhmuZzT/df5SQKDGBZ2Gi1UqLoF+6dKncW6Yn6PNHqeG6zmuZHjjniZmN2IHeTUfEhHQX8bYgeM+GqiiknlBvTTS7lW3ILmVFlUjoslwCD5eZw+4KgL5Fmygblpbe/0WD9tsTCUtel+D+5XqcOL/TLPCt5RW3aobp+dqxz2NsBLW32ASEk+y8+LXQ8fUMrhRKV1MFRnRlVyTZbNawuSLarXvjNOD635HNFU2LULsPyA4Nv+biEyPhSrr9bwU949ZQyM8aBiBY231EfC2w8tqY5tQikrOjr+lxT6rNLJLTukvnG/B+HG3qXTlj+VO/4a49/oe1/1/ViD7K7R19pNkallV+vqjlM32DDipMtLnNO1QRzQ9NzWU7FmjjhkYE+Frn68RdKDBXSp1sK2G+3QRVFh9cSjEr9S/wDX7CUf9vLzxRf0luXzgo0mVUsk5rObBNKI4mEchIChtKsqgnXbUSbAbA+OLPmHGVJBDBO8h5M7WRwjWH4z7XVR4kjbGQ5ZJqyipH4Oqhkt7HXki3xxHV2crNlsdMdyszvHsd4pI5C438RISSPxl8sSs1JbdrMZ+zHOcvit69L9Nql9Wkzf6vOYIZo4ZZUSWT1EJ3bw+07C/U9MQVHUCDMq5bFiyxT6QPvk5Rt//MDjK66lkr3rKoSWWERlib3bpCqpY923LZr+Z9pOLzQZqRVJVyAszZbTyMq9WYGq2X2sWsPaRjWMrbR52bp448cZqV3z5Ok167Mhs5rJZXnkpBAkJlBd4TzJVlA3ZjpOh9VwLKWu2/s4ZfxUaJGijp1cGO7BpAWV3YR8yZr6zdtZbmBCFA387pmXCkbpzauUJUN/SxERFLj+bRgLyILHaXUD3iRawFXfJHXUsK09SFTRqgZaWaNSyMdUS/INcooLARkgbEeGl7UuTj72VnI8vmWqp/R6eVmgMby95CrBtDBjYd1XQkdTdeoBDY1PgVtMM0ANxTVEkK+yO4kiX8lJFX8nFXyl6qmSVaKmm+U7ztVy0+hX31OeXIzuTe1h81VHhi7cLZL6HBpaTmySM0sstra5H3YgeCgWAHgAMVxxcUbdTneZptffxvv5tmN9ssZhrOcmzRyJID7SqP8A3gMb9RVIliSRejorj3MAR+vGOdudHe584la/uY3+wDGg9l9ZzsnomPURBD70Jj/dxYyXBaMGFwYEiYxjtcqNWe5XGPmNE1vLXOP8vGz4wnjttfFVOp+bJSD+0Rv3/twZDNupzvil1FdLI86QRPL6TOysykApFFaDxIGktDLvfbUNmLWxcIGt9v7cUrKsrmnoKGaFyoanDTKGClldkndQdPziCp7ydfWGE1exEOCNq4I2qNU8CrMkmgJEgZ44gQp06O+bpIHJC7DcGwQl9nlX6a+SxX1c6RKlvJlhjMtz7CzJ9nnj3WZWkb0bULO5lPyaB5KdXQREjnMiaioVVsCAPMN0x5pKV5s30rII/Q6FE1ourS8jWbQGuLlIdrhuu4OMMWHQzack9kWiuU/dOkbw9HqU+JejYD6o2+rFV477OnqpWqKJ0SR95IpLhJG6alZQSr267EGw6G5MtX1ryCmky4NUPFMTIJGMZKNC+pWLgFd3jOy2BQiwIIwxl4trZJBFDHTLKyPIq6jPqCW1KCJIxrOoWBIvv5HGrUZLfdDFmyYZ68bplFp+zfMtWnkQoPv2mXT9SqW+zGq8EcKrlsLAtzJpCDJJawNvVVR4Ktzb3k+OIenzWvmjDM4juAe7HCCL+QMku/sPTe+OiJVPCZIayed9IbkuKWFh98p0QizWva+xNtwDqxz4ZYNbjBqzq6rrupzxSyy28Nl9iM4p7NXklkkoZVjEp+UicuqG51GxS91uS2hgRcm1sSPCvZ6tPS1EVS4kaoFnKAgIB6gQne4PevtvjhHGtTT841lQqCxLc2eKwJsNQjdSu/Xy3v0w4n4ZZLD0mpLNcIDWVwBNidyJTpHtI8sdCxxTsxl1WacFjvZft587efA5y3s+p4qBaNnkdRIZXcEK0kh8WsPAWAHsHXHHieOry2ggXLAXWF/lNSiRuVZvmCxYait9NiANscPuHLyDJTTzu4O6SVdXfb1lJMxCtbodx0O43w5yrK3qIxLFVz6TcWMs2pWBKsrqWNnVgQQehGJ0oyWSWye6u67X/ZQuKe0c11LyWjiiBYM7CQvfSQyhQVFtwL9fL24vnAGSPFlBR10S1AkkKtcada6Yw+1wRGsdx4G4xH5gEgYy+kyFkbQ8yrEQrE20B29ZxYkgX0hWvY2BgqrjGpU3jmrLDc6lolFr7dYGNyBc77bb3vbNJRlcnub9R1sHiWGEdKu3vdvjuLwnwHW01UoqI0MMkckMzpKDZHjYbAgNuwTw/wDRjFw9nFI0lPTLLpkO7xuixvsF16idUZsBe1m2tvYYs+WcTVUyaklYC6gGaODctsPUKjr16WuPPE5HWZmhPMjgceAWORD8SJn/AFYhY4NVF8eZq/aWaTcppS1JcxTW3D9UU/jHgmqCUxgV6hkpkhlZWUMHjFg41sCb6j037ow3zzIauOviqfRZHSR4ZZeXpbllwqVKWBvf+cNwLd7r1xeTxJVJvLRAAeKyvf8ANaEAfnYROOEBIkpqlLeIEMg+GiQt9mL+6V38zNddlUFC9knH5Pt/BQMk4Zqk+6FLyX/7PYOVKpJLFIGgKMdm1jUdunQ2O2IaDhaoliaSngd9LaWj06HUkalYK9u6QdJA3BW++o6dgXjejvZmlT6dNUqPzjHb7cVPj9kzLR6FXQFguk07yql976wpIu3QWa23QjcNnLCtNUdXT+0svvtTaTb5rwVcee1+e+xWeKMgnopBGoYLOkWm3qvIoT5NrbEiUagD99tfvYvma5IBVUkKsUVYoV1C17QzJIo8u9Yqffikx8N5jDLGyQSSLGySRJJKJkDBgxF0sqg6R6qi1hfVbF+4nRZa+himQFZYp9anoNJp3Bv17pvYi1ib7YtjW7Zl1uRPHjxpp0uVXorrukl8h5WZuH9JFTCVhhkKrIrbkrGklyLArcuVG5B6HrY0+lrOS0ZELTVSseTAJUKm6ap116VbUIrkRkaSdJtsStgrYXpoZ6WW8qTqwinNy5kKBEjqD4vZVVZfnWCt37F2i8O+iJTVgM5eKxEDsjqmtRHItygdjpuoZ3OnY7i4N9Kbs89NJOxxmEscxopIrFJKmGRGAt3GVmXY9LqQCPbi34ppA05ZY7SVCuv0SlRKv6IGLm2LxKTM77Z6TXSqwPzJEtvubAr9mrDjsFqdeTqv3k0i/AnX+/jt2rIGoPbq2+KMD+zFe/0caq9LVx39WZXt9JNN/wCzxD5Ji7RsGEwuEwLC4wfO018XAHwlhPwVIn/ZjeMYZmgtxgL7XdT/AGC/wwIZs1Mt7D2H/wCfbiq5DP8A7spqRd5LmjYHYLySyyl9umiJiB866jYG4nMyrzTwNIgDOdKRqdg0rsscYJG4Gthc+AucVevM2T1Bm71TDNpM5sutJbEGQJcAo2mxUEabbXubzLkrDgsnE0pjkpZSBoSUhj0I1o0am/3oLXPsGIHgGgFXT1VVMpIrJy6C7oTBHZKfcEMNl1fHEBxNxI+cKlJSJIFkIE0zxugVPnLGrd4uRcEkWAvvvtJ5JnfoYmo3kWAliaeSQGSNFsqhRdhfTbZLjYgi4uBFFzzVZg6ROUjMVQG0SyO6yNCncJhV+6+4C2NrG4e52v4iLJqEUasnpBssQMqBXLlH1ofC2spa1yVvvtxzHOVooFvV080kllMlgjiVrDnSB5CDGCNwLaRa2y7cV4kpRVyNBJJOjRoLwwSvOzrq1DmCPliM9xtj1BFhjzdGeScdKpfp/bj88i/wreyxmqEcbhUZWtIYy+k82QEmS5Unva9yOpubdDadnWGhheeoe4RSWdrCw8QoHn08zsLnGf1Gb1EiFEopjE8qOvp0kEAikDgx6ERQ51SadtW56dTftJw/LVOsue1kIjXvrTK3Lj+kxdgWHvv77HF+l6CGF63vJ9/B1vXqJZG1Q77O2SqpJIZxpNWk8ojP4CSWS5Hu5wHsuMPsirJPRwksccskDaZAdmSQSSJK+gXYIVAYEDcNfe9h7zzNKbRBJRVEEk8L/IxxyoeaCul4VCta7ICFvsGCnwwmX5aa2Wonp5UWmqkQnZjIr8swy/JuNI1KsfW9ihuOox32Tjkovfg7VNWlOHkjbS+wS7BhUdLR2FhI5vYW7w87EglYXpiJzGY0qEUVEOsXSUgLGeYhte9oWYdQUNwEx0yililinpp1T0gE8zdQ8gJbSw8dJ3HQC19tLC/PLqmSamNLmKsJSnLLFVXWSvfHdYjVbUQwsGAuNwwFWyJtN7GUVNZJLOyShgyHQsYNlRlGkhEvojC2NrAAAXJJucPqdYgpacL3Rf5Mt3jcC1kOgnvLt1uThrnECM6zFtXMjjkmsL8uR1F2230OVYg+BBHiMc0eONbXVlLFjpN/JUUDrfqfPw3xw54u6tnNilok3JJ+v8EpU5w5BkiIgEQ1AlUdlN27wBulwF8ja7eNiNUTiRaegjqK+8TFd1KaXZ9zZY7k3IUtp8Bcm1jbK8lpdOiWYEknVDSWGp9EhOuUsCI4LggsRc3OkE21SubVDSKZ5nWaWZCqP3ljjVhskN/VB8STqa2/Sy9PTw0Ro11Sk3KQcScQTzpzn1RgsUjiUiyC9jc3s0uxDH5trLsdTvuDKuaaIxxsJWQahDP3lkjFg2iU3aOVWaxB1LbTsLkiI4Wqru1POxWKYMWjZdSmYJsdWggqVQ9fELtc4n8sjSiqXehVDuI5VcuWVbB+o1k2Dq4jBJsQNiTbdyS2LRjJ7ofwRxWaWOEhBtPAyfK07/fhFO/myi4cd5CTfXV89DUkcTzhZo5W0RPDaVZLgsO4e8LqCfG332NGqaP0yGKoiJgqNAaNyCbXAbRKNtcZ6FTbzGlgCKxRXqYmkihXuzMtVSMxAjqEJ1PBKveikNw4cCzXB7rMWxKdEVZXYpEVQ8VO8IOksEEsOoahrsyONLFSbaja9vPEimXCesieN5ainVHXVJKWUKeUw5RJ1lntfqBpQHbUDi3cOehO/wAnEy1AOsrPqeZDaxOt2fbwBVip8DbHXiLK5WMbQaVjUkyokfyjKQ28TXspOohrDUVJ0kNa9ck3GLklx+fUmKV7kVk8avzIXaZkcMPl3181ibsY21EjSSyldvVBXYXw7zDXUZTVROxMqpJBrvYlgLRuSOhKsjG3Qk4aZbSCu1Fg6U4RkAjdQoeOQpdSoDqw07Wtba24NuEeYPMlXDDG7+kSOqSro0xkJHBqYFgdIK6yQLEEeJAPP0mTJOClkVeX5+fYnLW9HY0ckcuWxzSc6Rah2ZwNI/7PVMAq32VdYUDyAxcnG2KvmOYxR16PKypHDG8jseiF2WKG/kCFn3Ow04tKuCAQQQRcEbgjwIOOmJSRS+1OEmhB8AwPl1BG+Kb/AKNlOQtdJtY8lPbcCRj8O8Ptxdu1G/oA6j5Uee4s3lt4+O3xtinf6OclhXx+CvGf/MX9zEsiJs+EwYMQWDGI8Ri3F0Xt0n+xI/ZjbsYzxvTaOK6Fz0kVD8RzUP7uBDL3xJNopY5j6sM8MknsRZFWVj7FBL/k4nszWHls8+nlqt2Y9NI338xhrAimMowDKdQZWFwwN7gg9QQftxWs/wCHoqXLp1SeoaBtCCJ5NaQRtIiPyzp1gBGbqxsOlrDFpIrB7EZldA2bS8yIGmy8MNKqNElWoO7SN6ywm3djFtQJJtiwek0MlRNTywxMYioVQBLzborH5NRsyl9wR0IN+tmmZZ1LTzR0kEUioUBDQws7bsVsh5bRIECj1731J6qgsIDMuGmoJxmDsaeBnQTQxHWYw3dLvKwPznZmsLXtubXxRO2aNFuXh6ki7yUsEHiS6oSPcq38z84YTXDKpWmjNUengIR7zbli3su48jiWGQUosZIxIb3BlLSkHzXWTb8m2IvOON4IWaKnDVEyjeKEBintka4SJR4l2G3gcTZWmQHG+XCiymcMQ89RKojVBpHpDGMRLCl9tPLDeZKs3U2xcpc/pVl5ckqCUFVbrZXNiFL20hu8LKTfceeK/wAPZLLWzx1+YujFN6enibVFDqAOtm/pJLEb9B1F9tPnj1IYmDctFOh5JXVAWZdhZrC7A95rb7oMZZsjxwc1ua4oa5KJeTjKG4ijhqGnoARFKSzRO0cYkP4WnYtpGsWJjfTq9YWN78oa7uaUqmVCCNK1Fl22IWzXWx2sCLdLYrsQUSCMSoyh1UICpVdRWMAutwI15gJFiVFh0sMcT6/VSjF/NHSukq25L5FzqeIaOc8yeCpSUm91pqg6rAoCQEeJzp2Db+FiMeoq6rrYDS5bFLBGLo1VVE6oww1dyMsZC1mFtVgoI26Yl+GOF5qWdi/KELIQypI5LSXXS2nlqBYawSDc3W/QW8d6lzqmjRiUqIJldb7Xi5bxsR5/KMtx4H2DHdDdW1T/ADwOSSSezsgM24b+5yRxnkVEJIigSX+e1EActRy3Eg9Y/NsDY7b4QU7U7tI9NTUmiw5gDOU3ABVCqxq5JtzLnw6jbE5FFJUZjW1CBHlprUtKr30oeXHLKfpNzSL/AIgHQ4qLxTc6Q1VlVdmjOlmMjtYCXRqjZbMSWHe3QFrhrVyZFBW0TDG5ukSlJmiQh0hRzM5PNlkIZtWnYs193B2sO6gtYeGFyqsMWoMVIPzH9WQH1tzsHPjqsr+JVrsW1JlrO8cEGlC/dUlSVUKpYkgEX2U7XFz8SJ9+C6hTtLHIOt7NCVPhYWkB95I+OOFZc+V+8gtvA9CWLBjj7uT35s70mQ0U6OY0CS7gai5EMtrqRGzd1lNmA2I2sRscN63hirVS0RiLswDaS4YRjYWZzZpLE94qLbCx646Vbx00Smtb0eVQI4nRg001hYARrrMlzvpIffewOJaE10YHcjlW1+65iceQ5bhl6ePMG/gPD0KtHnqTjwyP4Zzb0aUUcqPHGTop2k13JGolO8o2sLgjbqNhpw14Vp0qKzMiwDxNW20n1GZIY1YkdG73gbi4v1AsZ5mGZyqEigWm1nQJKiWnO537kcTNqYAMd28OhF8JUwNktLTtSsrRqzLOJesjv3y5kvdW1Kw6H1xtZbYlfDHfsRGLnJRXLJbiIUbBlLKZYUMnLjkRJQFHeKbgq1j1BHgCbYianMJ4SvotU0iNGXAmQORZtJW4KEEG9wxvt472oWYzmWaZ2jCmR2YxkMAhuTbSwvfxJtuSTbfExknOaORwqyCMhHALtK62LI0a6QX0DVcW1Mtj1XS3Ouocm1FHr5PZkcUIZJy2dX8/P1JykqJq5SGqkSEseZHBHyZC39IspL61NzuAFa/jj0qxUEiky65Ud3gijAjtE0Yi0ygEgRKqxd9ttSKRuQuK/JllLUzIQInllsq6ZJI3drG1+W6lgALm/QKfhYsly2mjk5caiNQT3dCD5f5yu4PflVQLbX0ljdr7Rn6xYseum/zxPOydPonptEjwgWk185CJZRzWJYG9gFCKvgqAgW9t7ksxw84ej9FqHpl2hdDNCnhGQQsyKLbJd42A8CzgWFhjhnEVkQRECUN8j58yxtY9bdS34mu+18SOXWmqnlXdYlaIEeLuytKB9HlxgnzLDqpxT2d1cupxapLe68jPJFRZA9rEumjQbG8l9x5I3TyOKv8A6OkPcr5PvpUX6g7fv4lO2mq0QJfw1N+av/vAxIdiGU+j5PESLNMzTH3Hup+gqn447+5ki/YMGDAkMZn23ULpHS18Iu9JMpY7+ozLa4HUa1QH2MfbjTMNs0y+OphkhmXVHIpRh5gixsfA+3AFdyDPIqqJZoTdWtqHUo1hcMPMfaLEXFsSua5QlZSywyEgSxshI6rqBF/eL3tj58zjJq/IZmKM3KBsJUvbTc6eZtYauoDXUm4FyGtPZL2zSoAKhFkHmLo31qGB/NGJ1FFFJ2aJk+dT0q6MwgqBKg0cyKGWeKYDo6mJWYE2vZgLXOH02fzzjTS0U0gItqmHo0f5XMHMI9gQ4r+W9sNHJ66yofaqsPhZtR/NxOU3aRl7/wBPb6Ucwt8SlvtxWi9npeGqiq/+o1Hc/q9NriQjyklvzH9wKg+WJSo4cgNHJSQosMTqV0ooAsetwOt/HxIJ38cNk42oD/xcI+lIi/3iMOY+KKNvVqoD7poT+/gCv0NTVZeoinhkkRbKs0I5hKDYcxfMC3e2J32HjG5vm9BWkmpqJIgU5bIUaLUtzcNqjJHrMLqRsfccXYcQUx6Txf8AMj/xY9HO4PwqH8uM/vYhxT5JUmiuZPxHl9JAsNPNeNSxG08puzF2JbSSbljiucSU9JXSvKj1qs4seVQ1LAtpRAxLRb9xALX9vhjSBnMP4Rfzl/jj0ubQn+kX6x+zBwTVMlSadohX4knI+QoKqTyLLDCPjzJAw+CnHjhvI6g1T12YFBO0fKjhjJZII76mGo21OxAuwAG1ht0sSVsbdGB+vHv0lfP9eLUVKlXEZdWyzygimqCshlsSsM6oI25tvVjZFWznYEMCRcYjOKKiMyLUQct0dTzHSWIi+wXq4uCt+l/G/W+NBMy//AcRzZbShtfo8Wo9W5SXJ9ptfFMmJZIuL4ZeGRwkpIzjKswMk0TxRySaH1gQgSliLi3MU8pQQSCWcdTscXGR66pNnZaSLxEREkp6bGVl0Ketwqn6QxNz1A0kAN8Nv244isW1grW6YnDgjijpiVzZ5ZJWxvkuT09KS0UZMjetK7GSVvpSOS5918Sj1TD5o/O/9MMlqfxT9n8cdPSwfmn6xjWkZXI457RGqhARuXKjrLE5Fwsim66h4qRdSPJjiGPEIjIFdTTQOpvqWJ6iAsPnRyIrW6m2oKR0tiyLWrbofs/jj0K1Pb9n8cVaLKzNOI/QaqczJUmGRrcwCGZg9gAG0lBZ7C1wdwBtthBFlvo6Q6ppCsvOLrBUO7ygAKzBYCAo0jugWsLHqb6aKxPM/bj36UnmfqbFVBJ6ktzWWfJOCxyk3FcLsZnRVcImDnnvZlYhMvrdTlCGS+pLCzAG9+m22LAtdK6SJTZZIUdmduf6PAkjNuxZWLObnqSnhi0vVqPAn4fxx4auA+afjYYvJuTtmMIqCpFcpeHqmVrzGCljIsyUinmsL7r6QyqVU/iKD5MMWqCBIIwkahEQWVVFgB4ADERU8TwR31yRrbw1hj+aN8UnjTtKRYmWAkbW5hGnw/owd9W/U2t5eIrSReytdrOZmuqkpYj3ndYF9rFxrPuHdX4Y3KgpFgijijFkjRUUeSqAB9gxkXZJwfJNUDMqxCqgf7MjdTcWMhHgLE6fO9+gUnZMAGDC4TABgwuEwBymp1cgsNx0NyDbxFxvY2Fx0NsQOZ8B5dUsWlpIix6soMbH3lCCcWTCYAzur7GsucfJ8+L6Mur7JA2I6TsQp/mVc4+ksR/UoxquFwFGPy9ibfMrvrhP7Jccv9Skv9fH/Jf/ADcbJhcCKMbl7EpPmV/1wt+yXHCTsWqR6tZEffE4/eONqwYCjDz2NVo6VNP8Vf8AwYD2N1v9Ypvqb/LxuGDAUYaexqt/DUp/P/ysH+pyt/DUv6X+VjcsGAowpuyPMVPdekPt1OP+lgTsrzX8JSj3SS/4MbthMCaMVj7Kcz8ayBfdzT+sY6L2R15PfzCP/ls36yMbNhcAY2eyKuHq5ih98TD97HgdlOZf12G30ZcbPhMAZEOyiu/+5qP/AAW/zMB7L8y8MyW30ZR+p8a9gwBlMHZXVn+dzRx9CI/raTHaTsnlPTM5r+ZjU/v40/C4CjI5OyGpv3cyBH41Pv8AZJjxJ2OT9VzBfjTL/jxr+EwoGS0vY/MT8tmHd8o6dFP5zMbYn8j7J6GmlWWTm1Mim6md9QB8O6AAfjfpi+YTABgwYXACYMLgw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7828" name="AutoShape 4" descr="data:image/jpeg;base64,/9j/4AAQSkZJRgABAQAAAQABAAD/2wCEAAkGBxQQEBQUEBQWFRUXFx0XGBcYFxUYHBcYHxwXGBceGBocHCkgIBwlHBYYITEhJSktLi4uHB8zODMsNygtLysBCgoKDg0OGhAQGywkHyUsNywsLTIsLywsNCw0LCwsNywvLCwsLDcvLCwsLCwsLCwsLDQsLiwsNCwvLCwsLDQsLP/AABEIANAA8wMBIgACEQEDEQH/xAAcAAABBQEBAQAAAAAAAAAAAAAAAQQFBgcDAgj/xABTEAACAQIEAwQFBQsIBwcFAAABAgMEEQAFEiEGEzEHIkFRFDJhcYEjQnKRoRVSU2KCkqKxwcLRFjNDVKOy0tMIFyQlRJPDNGODs+Hi8DVVZYSU/8QAGQEBAAMBAQAAAAAAAAAAAAAAAAECAwQF/8QAMREAAgIBAwIDBwQBBQAAAAAAAAECEQMSITEEQVFhcQUTIoGRsfAywdHhoRQkM0Jy/9oADAMBAAIRAxEAPwDb8GDBgAwYMGADBgwYAMGDBgAwYMGADBgwYAMGFxzknVfWZV95A/XgD3gw2+6UP4WP89f446x1CN6rKfcQf1YA6YMLhMAGDBgwAYMGDABgwYMAGFwmDABgwYMAGDC4TABgwYMAGDBgwAYMGDABgwYMAGDC4TAEVxJxJTZdFzayURqTYdSzHyVQCT8Bt44qy8c1dVp9Ay8hHkaJZqqQRKWAYj5MAv0RvK23wpYdayukrJGaR1zGOCEG9oYkqqZRyx0uyub+/wBpxc6QsPQjqJvXTM3vc1n6iyj4YAi/SM5qVhZq6CmEsssWmCnD2MZlDbym/wDRG1j449UHCUtVJUCozbMbQlVbRKIlN41lPdAI6PiUy9rQZf5tLUN8SKgn9ePMcpSlzyTx1MB8KOnt9pxBHci8k4ApKimharmrJDJGJGElQ9gGGsAiw6KRfDLgzsyy6oy6nqKiBjJKpf8AnZejMxQbEdE0jFoz2rNPQVLpsyU0hX2EROF+ANsS9FS+jUNJD+DhSP4qij9mFgodN2Y5a1dVRNAeWkVPJHaaW45hmV73PW8V8ceMeyXL6alMsfPDcyGMfKKR8pLHETunUBycWuin/wB41I86am+ySt/jhx2lP/uot4iWmP8Abw4ElWi7GUVQ1LX1UJPtBt+ZowzyzhfOkMwos118mUxkTM5v3UkWwkEgHckU29+NZhe0F/YR9pGITgmbU9eb/wDFm/whgH6gMCCkR8a55RzPFV0MdVy0V25Nw2liwVrpq2PLf5g3HhiZyftjoJX5dSJaSToRKhtf6S3t+UBiRp6//fXT16F2P5Eylf8AzGxH5hl0NdnEMVXEkqehTGzC+/NhsQeoI3AI8zhZJfaKtjnQPDIkiHoyMGB9xG2O+Pn+DhOpy9I6jKal0laslpGjYroYpJMkZa+1mEaizA7sDcY0bs37QPuk0tPUxiGrhuHQG6uAdLMm5tZtiLm1xYnwkF6wYXBgBMGDC4ATBhcJgAwYMLgBMGFwmADBgwYAMGFwmAFwmDBgBceJX0qT5An6sesNs0k0wSsegjY/UpOAMM4KhtTwuwsZKykkt9Kph+0rGp+OLjT1Gk0w/wDylWPcFevcfqGK3lBCU9OFNws1LpPny6ihjb9LXix0kILQEj/j65h7+bWLt8L4gqzvlkl6fKLfOjll94KfxlGOLzXpc2Uf0lZDCPpSR0UX62x14api0eUrb1cunNvc9CF+zb4nHugpCxmBGz5tEx28EjgkH6UY+rAnuc+PrnL5Y09aYpAv/iSJH+pji750O4v0v2HFY4ppwJ6CNujVyNubbRJNMPtRcWTNaqMxkcyMEG+7qPf4+WAXBVaBP9vq2/7qnX4Xqm/WTjv2lNbJnJ8JIPsqIsN6WvgjranXUQKDDTkXmjF2D1eoX1eAKYb9oed0k2WNDHV07vzKfurNET/PxajYN0AuT5WOALsqf7Ofif0sVTs2nMkeZP4NWTMvtUARrb/l4n34kpBE2iqp2YISFE0ZuQL+DeeILsphWPKotTrqkBf1lvZiWW4v1s324UBtRDVni28MvlBPvlit+o46ZWh/lAPJcub4FqhP8Jw44bpy2cVMnzVpIUHveSZj/c/VjtkVMfuxVMeiUsEY/KkqGP8AdH2YEkA73o3UdTnCkfCqBP2RtigUjNFxIk8fVszkhb6LaVP6Mj/Vi7QXcwgX0tmlVJt97F6UPtZlxRaSUHNI1XdxnERYjrcz1IIP5CJ8MCD6SwYMGJJDBgwYAMGFwYATBgwYAMGDBgAwYMGAFwmFwYAMGDBgBMR/EL6aOpI8IZD+g2JDHmSMMpVhcEEEeYOxGAPnrKOIIloqVIgGaLlO7ysyJzBOlS4As0kjMYyDpUgXvc2tiRbiKYqgMoQJNNMoSnSMgytKzHXVzICPlzb5Py8seuA+E1eor3iczUsEwhhsh+UIJLAMG1aUuoJuVcG5BsttHy3hIae/aNfBECr7th3RbfzO+LpLuUk3wjOGzCbuhJallRNC/wC1lSq7Gw9DpDt3V+eemPUGXytusCkkljzWzea7HqxDhFLe218a/S5BBGNowx83u369h8AMPIqREtpUCwsPYMV+ElX3MSq+GpLxu9NAukkgJl+oPddNmElUNQF7i/Q2OPb5Le1qRwf+7oMnQeH4RmP242B8xppG5ZmhZvvOYmoH3XuDjy+ToWvcgeXU/WcWjp7kS1djJ4MnmDF44ahWICm8WSC4BNtgvtOH/wBzawqO6T42aPLb3/JQDGhZvX01Ci6ku7nTHEi65ZWt0QdTt1JNh4kYbxrWSjU0FPCPBHkeR7fjMq6VPsXUPacVbRNMoclBUkWenRr/AH0OXn/qLhlJkE5Jtl1Mf/08uY/o1qnGj5fURyzNTyq0U6gtpDBlkUEBmiawuFJAIIBFxtYgmR+4q/fN8bfwxPwkVIx0ZEyk6qKKIk7kUW4tYbcnMCR8B54aw0/JJZaiWC/U8rNYiAOg1PVBT49bjrjUsvhlrY+bC0UUBJ5RaIytKgNhISJFCq1rqBc6dJuL2HqqyuojGyRy/jRFo293LdipH5YPsOHwj4jL6TM5ITG0FZzEiLGwEVVpD2aQyRaY3AuATpkkb2He7bs4D1ucRAojGGQzyzxk6GAiKpsRsxdgdze5bYWONMTh+KsjDSFDZtwAQ6sOobUoKtY9CL738sR3Z6keXZjWUFgiykT09yTqAGmRAT1KgKQOttR8MQ0SmaTgwYMQWFwYTBgBcGEwYAXBhMGADBgwYAMGDBgBcGDHl3CgkkAAXJOwA8STgBcI7AAkkADck7AD24zjPO1IPL6Nk8LVtQfnAHlL7b7agPO4X8bDWDs7rMxPMzytdlJv6LCdMY8QCQNP1An8Y4Am8/7U6ClOiKQ1UxNlipxzLnwGv1evgCT7MQxGc50NMiDK6RvXFy07qeoFwCLjbcJ8emLzkPDFJQLakgSPaxYC7n6Tm7H4nEvgBjkmURUVOkFOmiNBYD7SSfEk7k4ia3O3PNdGWKmiLKZShkeZ11cwRIDsqFSCxuSVfYBdRmM5neOmmeIanWJ2RR4sFJUD3kDFXo6VRylJ9L0xryKeNQESIgaZJndiGZrX1Md7XVSRfEO+wJWLMJuUs8RWqhIuQqNFLp3uUBNmYWtoIQ9d72B5ZjUJWSUkaNqp5lkma2wlVAgWNvHSWkDFfHRpOxIMNBw9mNPqNPKgB35fNvc2I2vBa9rDe/qjc4bUFc5aGo5ZRoah1qIgAWUstpjZT176SWF9QG2rYmqk7povKK/6se0vGNIs89NOYOWlzFy4ywMY0hlZFDbqxsGAAazWHdN4fhXiKV49cSos8ah5KaPUsdQm3NEUbH5OVb3BUgMdmA2I88cMXUx+imO0zOkqoEAiuA+ob6izLquLXGm9t8Q2UZZJTz080/cp+eNMnMjF731adLlr3XvC3QOCQCb9sceN4nJun2OCWXIsyit13/Pyy9SzwxsKppl11I+TqToNoiQY4KZWa+t1sbAG7XJBsAONfJywnIkqVlckCIEvIyi6glGLLqJKvrNrAqWIHXgucQ6mp1fVE7a4lBsjkXMqsdJKxLdJT0uGsLjuljJnhErpTPubNLMF+UmN+gLAiNNTMFW2w1Nvvfjc1Hk6pVx3HL5g0brNUzwxugdVLCN5hqIuqSMVjvbSCoDbL67YcV/E8kdI85cy0zK0ZkMEkEsLEaQ5B7sketlBZQNO5GoA2i4oYZsulmaEsVYhpS50wqEDl4yjXKi4DWPUEMdK7dOJENJkrwSANK8Xo8QBDNIzIscfTYt1Y+Qxo9LVxIi2klLn/H18SZNdWUNPBaCEwJHChGsq6dxQ+ok6QFsel/DbD+Saop8wjQycyCpLkKwF4iqFiFIA7uwIvfxHtxzy7ODPAiwUz1UaqqtKTGkchUAMYy5u+42YDSfBsdMupRM1LIHLNSl43VxZ1JjK/KC579uXuNmDagbEXzo0sacSq9LVRVKeoxWKZQNmRiFVj5GN2DX8EaTDXi3hVMwCsCySLukiHS6MOhU9D0G3suCDYiazSt9ILxQRNNoJV2uqorW3XUTcsPHSDbobHHBZmhHysUqD76wdR16mMmw9rADGsGuGY5E+UUf+WmZZVZa+MVMI2E4DD3ayo1I3T1lN77HFqyXtOoajZnMR/Gsy/nLew9rBcS8UkcyBgQwIsGUg3HsI6jFZzrgCkmOr0dA251R3ib9AgE+3EvH4ERy+Jf6eoSRQ8bK6noykMD7iNsdMYnJwrW0Tl8uq3U9dEnj7zbvflA4kcv7VaikYR5vSsB050Q+0odj+Sfhiji1yaKSZreDEbkWf09dHzKSZZV8bHdT5Mp7yn2EDEliCwYXCYMAGDC4TABgwYMAcayqSGN5JWCIilmY7BVG5JxkUlRWcUTMkbNTZYjWY/Om6EX82I30+quxNzbHftFzCTNsxjymkNo0YNUOOlxZiD+KgsbeLkDYrjS8soI6SBIIF0ogsB5+ZPmSbknzw5Iboh46alyWnVKaA3dgiRxgNLUSEG12PU2BJZiAqgnYDCcrNZwTzKWiXwUI9U4+k5ZEv7gR7TjxxJAyVlHVgakhEsbjclRKANS7He6rt1IFhckAt58yq1Cmklp6mErsZGUSeR0m4R7XHVhiyXayjlW9WLX5fNEoefOJxqHdWOGlu1hc8tBEzNsCdr7XPTHLK6KvmgjqKTMnYOuoR1dPC3n3WMWllIOxtexGKtGJqeHQ8Rj1IyFWimV0RmZtK1VOxQxBmYhSCF1dAO7i+cE1etHC080KX13k9QsdiI9QVz0uSVAJJNyScZRmm6NnFrc7fdaoSnjWeOJKyQlVRGZ4xb1pWJAIjVe8QT96t9TDFSrc1MUwSlrgY3A9QQmVpyHZnm1Rk6HRAVZbKLBRYaRiS4kz6ahnhk5HMknOkhiAI4hssaMDYPrdZHNmuNXUKLVuHLmUcx4yAGIQ8p1SNWswSEuSeXvtvbwFgAouUbLNlnF5gmjirZk0S6gsshSMhxaytYBWBB2sARYX1XuG9NCs+cVSgkxaYOYAzBWmHNvq0nc8powR5Fbg7Wo/8mhNUNNBG7P3rs7FUBZbEK2kubg2upst7jcWxKZBQVokMETPSKXdmqdCMXbwa3XSxCgKtrLtq2FqydF4Qcr8jQ8xiyyE6J0pUv4MkYt87vXG2wJ38r4aZzFQ06LE0rQioFkSMtIHGwusRV08V30+W+IevyicyqhAljF/lrpdtTu7l1JUhz8nci4sm1jYDycgBcwozQsCJOkjQOGVw0ZsRsRqJAKnVdrWNsaKvEyd+BxfJ1pljdG9IglYnmR3JKONLroTdrxu1ihZiQO7tj2/ChdTLDIzIdaKA8RTSzbgB17pDAdD1WxuLgyOU8MAQKJmjSWzK/LLEEXNijKEZGtpJK23638HtTScoO2syuygyWGgOwsoYoLjVZRuOtj5KBllgp9zTH8PYqeT1b0iGOrkHJVtMVLGGd5ZVN7RqVBMd73UHTdASQt9XZstkzGuhWrGksryNGCGEFMpQMmobGaZnVXcbaA6r5mxZfkbVEizSAJYABrDUyesFH4tze58eg8nFTRVENc8tPCrq8EUSlmsE0PO8lx1JYypbf5rXOwu/Qtwl2QzizioV5KYPBG0NzcjcqSWjVI9hYIUsQST0IUjfzTZ2/pCStEI+ZG0LgMH5k0YkkFrdAojltfvESJqCkWxVJqnRzY6oIk5nOtZjpEiMxKNHZflBYLGEsSLi/t75NUqsVNDy3UioeRdStbkvzGTrfSBGnL0nSRsLWsTEZW0i8oJK0/6LJS8Qx5bRUSvGzLJAJGlGy6zoaQuxFgWaQuSxA9Y3x2r+Po4gp9HnOzs4KjUqqpYaSupGdjYBC6nf4HpGscKx0NaqsjWEBa1nC7qqnwlTwA3IAYHqBTc+4ehhmtlr3YNaWKSQIsYNmDANp1DvHxPj1PSZX2MZalui90NNFXQR1UStA8i6rghXvuLPa6sR+MGHsxw9NeGQR1HiQqyAaQSdkDi/dYkgA7qx2upKqc2adqZ7gSU7sOZdGKahsCx0sNQ8NwenjiwZVnkk0wpKxzNHUJIELaQysELMupVHdMaubncEDffaYZmnTRjak6apl5klUKS5AUbktYAC3iTsMNBQUtdFdTHLGfFGWRL+8EgH3EY5NQwVNPDU1vLYRx3bm6eWri2uSzd2912J6D34js6yhdC1uWhFmVdatCVCVKAX5cmnuurqCAxuVJBBFsbuVhQcSo8S8AS0D+lZc7xMu906ge3zXzBHtIbfFr7O+0D05vRqsCOrUXFtlmUdSvkw6lfK5HQhbdltWs8McsZukiK6nzVgGX7CMZB2ncPGjmSopbxkHmRsvzHU3ZR7PEDp4dMUZrFm4YTEFwTxEuZUMVQoAZhpkUfNkXZwPZfcewjE7ipcMGFwYAMRvEeaijpJ6htxFGzgffEDuj4tYfHEjjPe3Sr0ZVovbmzRp8ATJ/0xgBj2KZWUo5KyU6pqqRu+eulWIJ9haTWT7hjQi43JIAAuSdgB43OIrhOi5NBSxEWKwoCPxioLfpE4rtRm0NTUStVkmlp5uRFCBcT1CAPK7joyxkgKD3QQSd7Wm1GNspGMsktKLUudxSqRBHJUqerIo5RB8RLIVjZfoFsQjcMRzyLIkZhD3vJHULqJsSPVUlht997cUCfOauaCUSVImj5qxSRM6CSYeupjjVbBDsGs2mwkWxtiJp8ykkSNFunLkd4ygHcLlWfSDIo1po29UXJ33NsY5NTqux2rpa2ve6qn2V/dpGo5xkxoaSaXmySsoAiUlSWkYhIl1MD6zugvh9Bw/X8tRLmjLpG/Kp4FFgPOQOfjiuZIHkjy9ZGZxUVwlBZmN1hhlluA24+UjQ9Te29umG/bPWyGanpiSIWjaRl3AkcMqgP98FG+npdrnoMWnJQTkRg6d5s6wwfLqycipaSWTlvnUs0n4MVdMhB6GyxKpva4+JxK/wAiKYizvVv56q2s3+qUDGXUXZzUVdIk8XIZHW6xFt7dLerpDbdL7Ha+NI7K8nlosuWGdDGwkkYIdJKqWuouGIPn8beFzEJuXKo06vpseH/jyKW9PZpr69vMaZVw/k9S5SnbnsoubVNTJ3QdPrGQgi+3XEl/q8y3xpEPvMh/W2Kl2Rx6a+uU9UUL9U04P93GpyOFBLEADqSbAe84tF2rMM+NY56U74/ykytHs9yw9aKE+8E/twHs8yz+pQfm4sck6rbUyjUbLcgXPWwv1NsdCcSYlTrOBsqhjeSSjgCIpdjoJsqgljYbnYHpiqx1XDL20pF8IKpfr7gtjU5YwylT0IIPuOxxk/F3ZwtJSyz007aIULmOUBu4ouQrqAbgdNQN/E+OKzckvhVnR00MM5Vlk4ryV/uiUgXh0nZ6VT+PKyf32GJWLJMpcXilQDreGslS/lukoxmHDfDk2YSyRwsi8tQzM5a25IUbA7nSx+GJyLsvrBNEX9FZFmjdu/IToV1Y2Bi3JAItfxxnDLOVPTt6nf1fQdN08pQ998S7aX4cXdGgfyLh6pPWr7qyoYfps2G/8jJFYPFmFUGXprWllA2t86G/Tbr0Jwyq+NpFzhaJUQR8xY2NiWYtHr2OoBQNQ8D09uzzgvjlMyaReXyiihxdw2pDtfoLEbX6jcb401Rs8+XT5Yx1NbUn8m6QtXkuYshRqqkqEPVZ6Rhce+OW1/aF2xG1VHmAjCS0FPUBRYGKskV7Xvs0yagbgb6/Ab7YuGTZzBWRmSmkWRAxUkX2I9h36EEeYIPjh/i3JhwY/mcHLBarpa6jTZXlvSVCILnvPIA0lrkXJuBYHzvMQZdT5dT+kwkzPIulKlmjlaziy6ACo0liihUA1Myg9Sw0WaJXVlcBlYFWBFwQdiCPK2KJwVwzB6PPSToJEhqJI9D2YFA4kiDDxsrRnf2YhRinZGlLdIe5XHIY4KUCMJCqMzczmOiqDoLaks7sRcMNgVJu1sN8jzUwhxJAYqaVpJ4mG6r60soYjZQdLuL26kb3GI9adVOvmNRU0lXJTvHE6hQUMy3diDZ5XRQCukqNKg3sRJ8VyLPoy2mHdIAqCp2hp9u5fweQDQB1ALN0G9nvwFfckeAoimV0Ia4Po0dx70BH2EYTjrLvSKKSwuyDmL+T1/R1YGzgwJrLwzQbkNEbMkQ21adTCRVHrMpFrE6fDE2WDqLWKsPeCD5ezFij2Mj7Dcy5NZWUR9VgKiMeAI0q9verJ+ZjaMfPeWn0HiKkJNgZGpz7b64xf4sn1Y+hMVNEGEwuDACYy7t6TmQUMX4SqA+BUof74xqOMr7Z5v8AbMpj86i/9rTjAGmwxi/uxknFHCtRTvPGsU9RRy1Bq0MOl3ila2sNGWGpfFbDb2m+NdgOG5rSanlKBZY+Y7fe3OmMAe3TIfZpHnhIrFbGQ5Xw+HE3Ppa1iQqRkRLG+kGQ94zMFLkyAageq3vuRiTpeFWFShjjIe/NWOpniF0GzAhYZVYDUoIQi3cv4HHrtByqKPlxUkjh2DSN3+aIoxa+gsS6l2IUDVpADkC4ANo7TpuVRrKu0sU8LwkbHXzES3uZXZSPEE4osaStG8s7ltYSRyfdSgWYqzrT1Uh0AhQb0yLpB36Ow+Jw9414VTMoQhblyodUUoF9B6EEeKkbEX8vEYK1T916cgf8FU294lov44zjgLjBqarkNc5CVJvKzHaGpW4bV96p9TyXQg6YSaWz7l8GHJNSyY+Y7+fPK9DoODM2oA0kEyFVBY8iWRWawuSYnXQx26EnHWLiqszChlgQO1SrRurwXjaSEuNfQizKbBrEAhh7Ri5cZ8YQU9LIIpY5JpFKxqjK+7C2trHZFvck2vaw3IxR+yiImsl5d+7Ssvu1NGE/uN9Rxi6jNQj3PThrzdLPqcqTcXHS6533T8V67+ZB8E5jLFXxrTOwkkZBIgUyF4tep9dwSBu3fuLXJvi9dsgeVaSnS5WWU3W4Cu10SMPfw1SX32uAfDDfsbnWKjrHewKMrOTYWQQIdz5Aq/X24h+IOMhmlHHPHC8E1LKjsr6WXv8AqlSCCRzBF1C/XeyKrFyM2T3vXJqCVPTstm+zf5wRNbUNVZTyajv+jVSBbnpG8UoUH2qwYA+WLRwjwrLmQirKypm7kgaGzDUeW3rEsCFUspFlAuBe++KnlQd6Culc3vNTqfbIDI7/AGSj7MbLwKoGWUdv6vGfiVBP23wx7yV+H8jrGsWGUYxSbm09lsqi2k/C2ZhmuZzT/df5SQKDGBZ2Gi1UqLoF+6dKncW6Yn6PNHqeG6zmuZHjjniZmN2IHeTUfEhHQX8bYgeM+GqiiknlBvTTS7lW3ILmVFlUjoslwCD5eZw+4KgL5Fmygblpbe/0WD9tsTCUtel+D+5XqcOL/TLPCt5RW3aobp+dqxz2NsBLW32ASEk+y8+LXQ8fUMrhRKV1MFRnRlVyTZbNawuSLarXvjNOD635HNFU2LULsPyA4Nv+biEyPhSrr9bwU949ZQyM8aBiBY231EfC2w8tqY5tQikrOjr+lxT6rNLJLTukvnG/B+HG3qXTlj+VO/4a49/oe1/1/ViD7K7R19pNkallV+vqjlM32DDipMtLnNO1QRzQ9NzWU7FmjjhkYE+Frn68RdKDBXSp1sK2G+3QRVFh9cSjEr9S/wDX7CUf9vLzxRf0luXzgo0mVUsk5rObBNKI4mEchIChtKsqgnXbUSbAbA+OLPmHGVJBDBO8h5M7WRwjWH4z7XVR4kjbGQ5ZJqyipH4Oqhkt7HXki3xxHV2crNlsdMdyszvHsd4pI5C438RISSPxl8sSs1JbdrMZ+zHOcvit69L9Nql9Wkzf6vOYIZo4ZZUSWT1EJ3bw+07C/U9MQVHUCDMq5bFiyxT6QPvk5Rt//MDjK66lkr3rKoSWWERlib3bpCqpY923LZr+Z9pOLzQZqRVJVyAszZbTyMq9WYGq2X2sWsPaRjWMrbR52bp448cZqV3z5Ok167Mhs5rJZXnkpBAkJlBd4TzJVlA3ZjpOh9VwLKWu2/s4ZfxUaJGijp1cGO7BpAWV3YR8yZr6zdtZbmBCFA387pmXCkbpzauUJUN/SxERFLj+bRgLyILHaXUD3iRawFXfJHXUsK09SFTRqgZaWaNSyMdUS/INcooLARkgbEeGl7UuTj72VnI8vmWqp/R6eVmgMby95CrBtDBjYd1XQkdTdeoBDY1PgVtMM0ANxTVEkK+yO4kiX8lJFX8nFXyl6qmSVaKmm+U7ztVy0+hX31OeXIzuTe1h81VHhi7cLZL6HBpaTmySM0sstra5H3YgeCgWAHgAMVxxcUbdTneZptffxvv5tmN9ssZhrOcmzRyJID7SqP8A3gMb9RVIliSRejorj3MAR+vGOdudHe584la/uY3+wDGg9l9ZzsnomPURBD70Jj/dxYyXBaMGFwYEiYxjtcqNWe5XGPmNE1vLXOP8vGz4wnjttfFVOp+bJSD+0Rv3/twZDNupzvil1FdLI86QRPL6TOysykApFFaDxIGktDLvfbUNmLWxcIGt9v7cUrKsrmnoKGaFyoanDTKGClldkndQdPziCp7ydfWGE1exEOCNq4I2qNU8CrMkmgJEgZ44gQp06O+bpIHJC7DcGwQl9nlX6a+SxX1c6RKlvJlhjMtz7CzJ9nnj3WZWkb0bULO5lPyaB5KdXQREjnMiaioVVsCAPMN0x5pKV5s30rII/Q6FE1ourS8jWbQGuLlIdrhuu4OMMWHQzack9kWiuU/dOkbw9HqU+JejYD6o2+rFV477OnqpWqKJ0SR95IpLhJG6alZQSr267EGw6G5MtX1ryCmky4NUPFMTIJGMZKNC+pWLgFd3jOy2BQiwIIwxl4trZJBFDHTLKyPIq6jPqCW1KCJIxrOoWBIvv5HGrUZLfdDFmyYZ68bplFp+zfMtWnkQoPv2mXT9SqW+zGq8EcKrlsLAtzJpCDJJawNvVVR4Ktzb3k+OIenzWvmjDM4juAe7HCCL+QMku/sPTe+OiJVPCZIayed9IbkuKWFh98p0QizWva+xNtwDqxz4ZYNbjBqzq6rrupzxSyy28Nl9iM4p7NXklkkoZVjEp+UicuqG51GxS91uS2hgRcm1sSPCvZ6tPS1EVS4kaoFnKAgIB6gQne4PevtvjhHGtTT841lQqCxLc2eKwJsNQjdSu/Xy3v0w4n4ZZLD0mpLNcIDWVwBNidyJTpHtI8sdCxxTsxl1WacFjvZft587efA5y3s+p4qBaNnkdRIZXcEK0kh8WsPAWAHsHXHHieOry2ggXLAXWF/lNSiRuVZvmCxYait9NiANscPuHLyDJTTzu4O6SVdXfb1lJMxCtbodx0O43w5yrK3qIxLFVz6TcWMs2pWBKsrqWNnVgQQehGJ0oyWSWye6u67X/ZQuKe0c11LyWjiiBYM7CQvfSQyhQVFtwL9fL24vnAGSPFlBR10S1AkkKtcada6Yw+1wRGsdx4G4xH5gEgYy+kyFkbQ8yrEQrE20B29ZxYkgX0hWvY2BgqrjGpU3jmrLDc6lolFr7dYGNyBc77bb3vbNJRlcnub9R1sHiWGEdKu3vdvjuLwnwHW01UoqI0MMkckMzpKDZHjYbAgNuwTw/wDRjFw9nFI0lPTLLpkO7xuixvsF16idUZsBe1m2tvYYs+WcTVUyaklYC6gGaODctsPUKjr16WuPPE5HWZmhPMjgceAWORD8SJn/AFYhY4NVF8eZq/aWaTcppS1JcxTW3D9UU/jHgmqCUxgV6hkpkhlZWUMHjFg41sCb6j037ow3zzIauOviqfRZHSR4ZZeXpbllwqVKWBvf+cNwLd7r1xeTxJVJvLRAAeKyvf8ANaEAfnYROOEBIkpqlLeIEMg+GiQt9mL+6V38zNddlUFC9knH5Pt/BQMk4Zqk+6FLyX/7PYOVKpJLFIGgKMdm1jUdunQ2O2IaDhaoliaSngd9LaWj06HUkalYK9u6QdJA3BW++o6dgXjejvZmlT6dNUqPzjHb7cVPj9kzLR6FXQFguk07yql976wpIu3QWa23QjcNnLCtNUdXT+0svvtTaTb5rwVcee1+e+xWeKMgnopBGoYLOkWm3qvIoT5NrbEiUagD99tfvYvma5IBVUkKsUVYoV1C17QzJIo8u9Yqffikx8N5jDLGyQSSLGySRJJKJkDBgxF0sqg6R6qi1hfVbF+4nRZa+himQFZYp9anoNJp3Bv17pvYi1ib7YtjW7Zl1uRPHjxpp0uVXorrukl8h5WZuH9JFTCVhhkKrIrbkrGklyLArcuVG5B6HrY0+lrOS0ZELTVSseTAJUKm6ap116VbUIrkRkaSdJtsStgrYXpoZ6WW8qTqwinNy5kKBEjqD4vZVVZfnWCt37F2i8O+iJTVgM5eKxEDsjqmtRHItygdjpuoZ3OnY7i4N9Kbs89NJOxxmEscxopIrFJKmGRGAt3GVmXY9LqQCPbi34ppA05ZY7SVCuv0SlRKv6IGLm2LxKTM77Z6TXSqwPzJEtvubAr9mrDjsFqdeTqv3k0i/AnX+/jt2rIGoPbq2+KMD+zFe/0caq9LVx39WZXt9JNN/wCzxD5Ji7RsGEwuEwLC4wfO018XAHwlhPwVIn/ZjeMYZmgtxgL7XdT/AGC/wwIZs1Mt7D2H/wCfbiq5DP8A7spqRd5LmjYHYLySyyl9umiJiB866jYG4nMyrzTwNIgDOdKRqdg0rsscYJG4Gthc+AucVevM2T1Bm71TDNpM5sutJbEGQJcAo2mxUEabbXubzLkrDgsnE0pjkpZSBoSUhj0I1o0am/3oLXPsGIHgGgFXT1VVMpIrJy6C7oTBHZKfcEMNl1fHEBxNxI+cKlJSJIFkIE0zxugVPnLGrd4uRcEkWAvvvtJ5JnfoYmo3kWAliaeSQGSNFsqhRdhfTbZLjYgi4uBFFzzVZg6ROUjMVQG0SyO6yNCncJhV+6+4C2NrG4e52v4iLJqEUasnpBssQMqBXLlH1ofC2spa1yVvvtxzHOVooFvV080kllMlgjiVrDnSB5CDGCNwLaRa2y7cV4kpRVyNBJJOjRoLwwSvOzrq1DmCPliM9xtj1BFhjzdGeScdKpfp/bj88i/wreyxmqEcbhUZWtIYy+k82QEmS5Unva9yOpubdDadnWGhheeoe4RSWdrCw8QoHn08zsLnGf1Gb1EiFEopjE8qOvp0kEAikDgx6ERQ51SadtW56dTftJw/LVOsue1kIjXvrTK3Lj+kxdgWHvv77HF+l6CGF63vJ9/B1vXqJZG1Q77O2SqpJIZxpNWk8ojP4CSWS5Hu5wHsuMPsirJPRwksccskDaZAdmSQSSJK+gXYIVAYEDcNfe9h7zzNKbRBJRVEEk8L/IxxyoeaCul4VCta7ICFvsGCnwwmX5aa2Wonp5UWmqkQnZjIr8swy/JuNI1KsfW9ihuOox32Tjkovfg7VNWlOHkjbS+wS7BhUdLR2FhI5vYW7w87EglYXpiJzGY0qEUVEOsXSUgLGeYhte9oWYdQUNwEx0yililinpp1T0gE8zdQ8gJbSw8dJ3HQC19tLC/PLqmSamNLmKsJSnLLFVXWSvfHdYjVbUQwsGAuNwwFWyJtN7GUVNZJLOyShgyHQsYNlRlGkhEvojC2NrAAAXJJucPqdYgpacL3Rf5Mt3jcC1kOgnvLt1uThrnECM6zFtXMjjkmsL8uR1F2230OVYg+BBHiMc0eONbXVlLFjpN/JUUDrfqfPw3xw54u6tnNilok3JJ+v8EpU5w5BkiIgEQ1AlUdlN27wBulwF8ja7eNiNUTiRaegjqK+8TFd1KaXZ9zZY7k3IUtp8Bcm1jbK8lpdOiWYEknVDSWGp9EhOuUsCI4LggsRc3OkE21SubVDSKZ5nWaWZCqP3ljjVhskN/VB8STqa2/Sy9PTw0Ro11Sk3KQcScQTzpzn1RgsUjiUiyC9jc3s0uxDH5trLsdTvuDKuaaIxxsJWQahDP3lkjFg2iU3aOVWaxB1LbTsLkiI4Wqru1POxWKYMWjZdSmYJsdWggqVQ9fELtc4n8sjSiqXehVDuI5VcuWVbB+o1k2Dq4jBJsQNiTbdyS2LRjJ7ofwRxWaWOEhBtPAyfK07/fhFO/myi4cd5CTfXV89DUkcTzhZo5W0RPDaVZLgsO4e8LqCfG332NGqaP0yGKoiJgqNAaNyCbXAbRKNtcZ6FTbzGlgCKxRXqYmkihXuzMtVSMxAjqEJ1PBKveikNw4cCzXB7rMWxKdEVZXYpEVQ8VO8IOksEEsOoahrsyONLFSbaja9vPEimXCesieN5ainVHXVJKWUKeUw5RJ1lntfqBpQHbUDi3cOehO/wAnEy1AOsrPqeZDaxOt2fbwBVip8DbHXiLK5WMbQaVjUkyokfyjKQ28TXspOohrDUVJ0kNa9ck3GLklx+fUmKV7kVk8avzIXaZkcMPl3181ibsY21EjSSyldvVBXYXw7zDXUZTVROxMqpJBrvYlgLRuSOhKsjG3Qk4aZbSCu1Fg6U4RkAjdQoeOQpdSoDqw07Wtba24NuEeYPMlXDDG7+kSOqSro0xkJHBqYFgdIK6yQLEEeJAPP0mTJOClkVeX5+fYnLW9HY0ckcuWxzSc6Rah2ZwNI/7PVMAq32VdYUDyAxcnG2KvmOYxR16PKypHDG8jseiF2WKG/kCFn3Ow04tKuCAQQQRcEbgjwIOOmJSRS+1OEmhB8AwPl1BG+Kb/AKNlOQtdJtY8lPbcCRj8O8Ptxdu1G/oA6j5Uee4s3lt4+O3xtinf6OclhXx+CvGf/MX9zEsiJs+EwYMQWDGI8Ri3F0Xt0n+xI/ZjbsYzxvTaOK6Fz0kVD8RzUP7uBDL3xJNopY5j6sM8MknsRZFWVj7FBL/k4nszWHls8+nlqt2Y9NI338xhrAimMowDKdQZWFwwN7gg9QQftxWs/wCHoqXLp1SeoaBtCCJ5NaQRtIiPyzp1gBGbqxsOlrDFpIrB7EZldA2bS8yIGmy8MNKqNElWoO7SN6ywm3djFtQJJtiwek0MlRNTywxMYioVQBLzborH5NRsyl9wR0IN+tmmZZ1LTzR0kEUioUBDQws7bsVsh5bRIECj1731J6qgsIDMuGmoJxmDsaeBnQTQxHWYw3dLvKwPznZmsLXtubXxRO2aNFuXh6ki7yUsEHiS6oSPcq38z84YTXDKpWmjNUengIR7zbli3su48jiWGQUosZIxIb3BlLSkHzXWTb8m2IvOON4IWaKnDVEyjeKEBintka4SJR4l2G3gcTZWmQHG+XCiymcMQ89RKojVBpHpDGMRLCl9tPLDeZKs3U2xcpc/pVl5ckqCUFVbrZXNiFL20hu8LKTfceeK/wAPZLLWzx1+YujFN6enibVFDqAOtm/pJLEb9B1F9tPnj1IYmDctFOh5JXVAWZdhZrC7A95rb7oMZZsjxwc1ua4oa5KJeTjKG4ijhqGnoARFKSzRO0cYkP4WnYtpGsWJjfTq9YWN78oa7uaUqmVCCNK1Fl22IWzXWx2sCLdLYrsQUSCMSoyh1UICpVdRWMAutwI15gJFiVFh0sMcT6/VSjF/NHSukq25L5FzqeIaOc8yeCpSUm91pqg6rAoCQEeJzp2Db+FiMeoq6rrYDS5bFLBGLo1VVE6oww1dyMsZC1mFtVgoI26Yl+GOF5qWdi/KELIQypI5LSXXS2nlqBYawSDc3W/QW8d6lzqmjRiUqIJldb7Xi5bxsR5/KMtx4H2DHdDdW1T/ADwOSSSezsgM24b+5yRxnkVEJIigSX+e1EActRy3Eg9Y/NsDY7b4QU7U7tI9NTUmiw5gDOU3ABVCqxq5JtzLnw6jbE5FFJUZjW1CBHlprUtKr30oeXHLKfpNzSL/AIgHQ4qLxTc6Q1VlVdmjOlmMjtYCXRqjZbMSWHe3QFrhrVyZFBW0TDG5ukSlJmiQh0hRzM5PNlkIZtWnYs193B2sO6gtYeGFyqsMWoMVIPzH9WQH1tzsHPjqsr+JVrsW1JlrO8cEGlC/dUlSVUKpYkgEX2U7XFz8SJ9+C6hTtLHIOt7NCVPhYWkB95I+OOFZc+V+8gtvA9CWLBjj7uT35s70mQ0U6OY0CS7gai5EMtrqRGzd1lNmA2I2sRscN63hirVS0RiLswDaS4YRjYWZzZpLE94qLbCx646Vbx00Smtb0eVQI4nRg001hYARrrMlzvpIffewOJaE10YHcjlW1+65iceQ5bhl6ePMG/gPD0KtHnqTjwyP4Zzb0aUUcqPHGTop2k13JGolO8o2sLgjbqNhpw14Vp0qKzMiwDxNW20n1GZIY1YkdG73gbi4v1AsZ5mGZyqEigWm1nQJKiWnO537kcTNqYAMd28OhF8JUwNktLTtSsrRqzLOJesjv3y5kvdW1Kw6H1xtZbYlfDHfsRGLnJRXLJbiIUbBlLKZYUMnLjkRJQFHeKbgq1j1BHgCbYianMJ4SvotU0iNGXAmQORZtJW4KEEG9wxvt472oWYzmWaZ2jCmR2YxkMAhuTbSwvfxJtuSTbfExknOaORwqyCMhHALtK62LI0a6QX0DVcW1Mtj1XS3Ouocm1FHr5PZkcUIZJy2dX8/P1JykqJq5SGqkSEseZHBHyZC39IspL61NzuAFa/jj0qxUEiky65Ud3gijAjtE0Yi0ygEgRKqxd9ttSKRuQuK/JllLUzIQInllsq6ZJI3drG1+W6lgALm/QKfhYsly2mjk5caiNQT3dCD5f5yu4PflVQLbX0ljdr7Rn6xYseum/zxPOydPonptEjwgWk185CJZRzWJYG9gFCKvgqAgW9t7ksxw84ej9FqHpl2hdDNCnhGQQsyKLbJd42A8CzgWFhjhnEVkQRECUN8j58yxtY9bdS34mu+18SOXWmqnlXdYlaIEeLuytKB9HlxgnzLDqpxT2d1cupxapLe68jPJFRZA9rEumjQbG8l9x5I3TyOKv8A6OkPcr5PvpUX6g7fv4lO2mq0QJfw1N+av/vAxIdiGU+j5PESLNMzTH3Hup+gqn447+5ki/YMGDAkMZn23ULpHS18Iu9JMpY7+ozLa4HUa1QH2MfbjTMNs0y+OphkhmXVHIpRh5gixsfA+3AFdyDPIqqJZoTdWtqHUo1hcMPMfaLEXFsSua5QlZSywyEgSxshI6rqBF/eL3tj58zjJq/IZmKM3KBsJUvbTc6eZtYauoDXUm4FyGtPZL2zSoAKhFkHmLo31qGB/NGJ1FFFJ2aJk+dT0q6MwgqBKg0cyKGWeKYDo6mJWYE2vZgLXOH02fzzjTS0U0gItqmHo0f5XMHMI9gQ4r+W9sNHJ66yofaqsPhZtR/NxOU3aRl7/wBPb6Ucwt8SlvtxWi9npeGqiq/+o1Hc/q9NriQjyklvzH9wKg+WJSo4cgNHJSQosMTqV0ooAsetwOt/HxIJ38cNk42oD/xcI+lIi/3iMOY+KKNvVqoD7poT+/gCv0NTVZeoinhkkRbKs0I5hKDYcxfMC3e2J32HjG5vm9BWkmpqJIgU5bIUaLUtzcNqjJHrMLqRsfccXYcQUx6Txf8AMj/xY9HO4PwqH8uM/vYhxT5JUmiuZPxHl9JAsNPNeNSxG08puzF2JbSSbljiucSU9JXSvKj1qs4seVQ1LAtpRAxLRb9xALX9vhjSBnMP4Rfzl/jj0ubQn+kX6x+zBwTVMlSadohX4knI+QoKqTyLLDCPjzJAw+CnHjhvI6g1T12YFBO0fKjhjJZII76mGo21OxAuwAG1ht0sSVsbdGB+vHv0lfP9eLUVKlXEZdWyzygimqCshlsSsM6oI25tvVjZFWznYEMCRcYjOKKiMyLUQct0dTzHSWIi+wXq4uCt+l/G/W+NBMy//AcRzZbShtfo8Wo9W5SXJ9ptfFMmJZIuL4ZeGRwkpIzjKswMk0TxRySaH1gQgSliLi3MU8pQQSCWcdTscXGR66pNnZaSLxEREkp6bGVl0Ketwqn6QxNz1A0kAN8Nv244isW1grW6YnDgjijpiVzZ5ZJWxvkuT09KS0UZMjetK7GSVvpSOS5918Sj1TD5o/O/9MMlqfxT9n8cdPSwfmn6xjWkZXI457RGqhARuXKjrLE5Fwsim66h4qRdSPJjiGPEIjIFdTTQOpvqWJ6iAsPnRyIrW6m2oKR0tiyLWrbofs/jj0K1Pb9n8cVaLKzNOI/QaqczJUmGRrcwCGZg9gAG0lBZ7C1wdwBtthBFlvo6Q6ppCsvOLrBUO7ygAKzBYCAo0jugWsLHqb6aKxPM/bj36UnmfqbFVBJ6ktzWWfJOCxyk3FcLsZnRVcImDnnvZlYhMvrdTlCGS+pLCzAG9+m22LAtdK6SJTZZIUdmduf6PAkjNuxZWLObnqSnhi0vVqPAn4fxx4auA+afjYYvJuTtmMIqCpFcpeHqmVrzGCljIsyUinmsL7r6QyqVU/iKD5MMWqCBIIwkahEQWVVFgB4ADERU8TwR31yRrbw1hj+aN8UnjTtKRYmWAkbW5hGnw/owd9W/U2t5eIrSReytdrOZmuqkpYj3ndYF9rFxrPuHdX4Y3KgpFgijijFkjRUUeSqAB9gxkXZJwfJNUDMqxCqgf7MjdTcWMhHgLE6fO9+gUnZMAGDC4TABgwuEwBymp1cgsNx0NyDbxFxvY2Fx0NsQOZ8B5dUsWlpIix6soMbH3lCCcWTCYAzur7GsucfJ8+L6Mur7JA2I6TsQp/mVc4+ksR/UoxquFwFGPy9ibfMrvrhP7Jccv9Skv9fH/Jf/ADcbJhcCKMbl7EpPmV/1wt+yXHCTsWqR6tZEffE4/eONqwYCjDz2NVo6VNP8Vf8AwYD2N1v9Ypvqb/LxuGDAUYaexqt/DUp/P/ysH+pyt/DUv6X+VjcsGAowpuyPMVPdekPt1OP+lgTsrzX8JSj3SS/4MbthMCaMVj7Kcz8ayBfdzT+sY6L2R15PfzCP/ls36yMbNhcAY2eyKuHq5ih98TD97HgdlOZf12G30ZcbPhMAZEOyiu/+5qP/AAW/zMB7L8y8MyW30ZR+p8a9gwBlMHZXVn+dzRx9CI/raTHaTsnlPTM5r+ZjU/v40/C4CjI5OyGpv3cyBH41Pv8AZJjxJ2OT9VzBfjTL/jxr+EwoGS0vY/MT8tmHd8o6dFP5zMbYn8j7J6GmlWWTm1Mim6md9QB8O6AAfjfpi+YTABgwYXACYMLgw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7830" name="Picture 6" descr="Storytelling Magic from Flickr via Wylio"/>
          <p:cNvPicPr>
            <a:picLocks noChangeAspect="1" noChangeArrowheads="1"/>
          </p:cNvPicPr>
          <p:nvPr/>
        </p:nvPicPr>
        <p:blipFill>
          <a:blip r:embed="rId2" cstate="print"/>
          <a:srcRect/>
          <a:stretch>
            <a:fillRect/>
          </a:stretch>
        </p:blipFill>
        <p:spPr bwMode="auto">
          <a:xfrm>
            <a:off x="4427984" y="4149080"/>
            <a:ext cx="2522212" cy="21596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29600" cy="1143000"/>
          </a:xfrm>
        </p:spPr>
        <p:txBody>
          <a:bodyPr/>
          <a:lstStyle/>
          <a:p>
            <a:pPr eaLnBrk="1" hangingPunct="1"/>
            <a:r>
              <a:rPr lang="sl-SI" sz="4000" b="1" i="1">
                <a:latin typeface="Garamond" pitchFamily="18" charset="0"/>
              </a:rPr>
              <a:t>TPR STORY</a:t>
            </a:r>
            <a:endParaRPr lang="en-GB" sz="4000" b="1">
              <a:latin typeface="Garamond" pitchFamily="18" charset="0"/>
            </a:endParaRPr>
          </a:p>
        </p:txBody>
      </p:sp>
      <p:sp>
        <p:nvSpPr>
          <p:cNvPr id="20483" name="Rectangle 3"/>
          <p:cNvSpPr>
            <a:spLocks noGrp="1" noChangeArrowheads="1"/>
          </p:cNvSpPr>
          <p:nvPr>
            <p:ph type="body" idx="1"/>
          </p:nvPr>
        </p:nvSpPr>
        <p:spPr>
          <a:xfrm>
            <a:off x="395288" y="908050"/>
            <a:ext cx="8353425" cy="5949950"/>
          </a:xfrm>
          <a:solidFill>
            <a:srgbClr val="CCFFCC"/>
          </a:solidFill>
        </p:spPr>
        <p:txBody>
          <a:bodyPr/>
          <a:lstStyle/>
          <a:p>
            <a:pPr eaLnBrk="1" hangingPunct="1">
              <a:lnSpc>
                <a:spcPct val="80000"/>
              </a:lnSpc>
              <a:buFontTx/>
              <a:buNone/>
            </a:pPr>
            <a:r>
              <a:rPr lang="en-GB" sz="1400" b="1">
                <a:solidFill>
                  <a:srgbClr val="000000"/>
                </a:solidFill>
                <a:latin typeface="Times New Roman" pitchFamily="18" charset="0"/>
                <a:cs typeface="Times New Roman" pitchFamily="18" charset="0"/>
              </a:rPr>
              <a:t>THE ENORMOUS ELEPHANT</a:t>
            </a:r>
          </a:p>
          <a:p>
            <a:pPr eaLnBrk="1" hangingPunct="1">
              <a:lnSpc>
                <a:spcPct val="80000"/>
              </a:lnSpc>
              <a:buFontTx/>
              <a:buNone/>
            </a:pPr>
            <a:r>
              <a:rPr lang="en-GB" sz="1400">
                <a:solidFill>
                  <a:srgbClr val="000000"/>
                </a:solidFill>
                <a:cs typeface="Times New Roman" pitchFamily="18" charset="0"/>
              </a:rPr>
              <a:t>This is the story of Enormous Elephant, Magic Monkey, and Crazy Crocodile.</a:t>
            </a:r>
          </a:p>
          <a:p>
            <a:pPr eaLnBrk="1" hangingPunct="1">
              <a:lnSpc>
                <a:spcPct val="80000"/>
              </a:lnSpc>
              <a:buFontTx/>
              <a:buNone/>
            </a:pPr>
            <a:r>
              <a:rPr lang="en-GB" sz="1400">
                <a:solidFill>
                  <a:srgbClr val="000000"/>
                </a:solidFill>
                <a:cs typeface="Times New Roman" pitchFamily="18" charset="0"/>
              </a:rPr>
              <a:t>One day Enormous Elephant was bored, very bored. Then he had an idea.</a:t>
            </a:r>
          </a:p>
          <a:p>
            <a:pPr eaLnBrk="1" hangingPunct="1">
              <a:lnSpc>
                <a:spcPct val="80000"/>
              </a:lnSpc>
              <a:buFontTx/>
              <a:buNone/>
            </a:pPr>
            <a:r>
              <a:rPr lang="en-GB" sz="1400">
                <a:solidFill>
                  <a:srgbClr val="000000"/>
                </a:solidFill>
                <a:cs typeface="Times New Roman" pitchFamily="18" charset="0"/>
              </a:rPr>
              <a:t>'I know,’ he said, 'I'll go to New York.'</a:t>
            </a:r>
          </a:p>
          <a:p>
            <a:pPr eaLnBrk="1" hangingPunct="1">
              <a:lnSpc>
                <a:spcPct val="80000"/>
              </a:lnSpc>
              <a:buFontTx/>
              <a:buNone/>
            </a:pPr>
            <a:r>
              <a:rPr lang="en-GB" sz="1400">
                <a:solidFill>
                  <a:srgbClr val="000000"/>
                </a:solidFill>
                <a:cs typeface="Times New Roman" pitchFamily="18" charset="0"/>
              </a:rPr>
              <a:t>So he started to walk, and he walked, and he walked, and he walked. On the way he met Magic Monkey.</a:t>
            </a:r>
          </a:p>
          <a:p>
            <a:pPr eaLnBrk="1" hangingPunct="1">
              <a:lnSpc>
                <a:spcPct val="80000"/>
              </a:lnSpc>
              <a:buFontTx/>
              <a:buNone/>
            </a:pPr>
            <a:r>
              <a:rPr lang="en-GB" sz="1400">
                <a:solidFill>
                  <a:srgbClr val="000000"/>
                </a:solidFill>
                <a:cs typeface="Times New Roman" pitchFamily="18" charset="0"/>
              </a:rPr>
              <a:t>'Hello, Magic Monkey,’ he said.</a:t>
            </a:r>
          </a:p>
          <a:p>
            <a:pPr eaLnBrk="1" hangingPunct="1">
              <a:lnSpc>
                <a:spcPct val="80000"/>
              </a:lnSpc>
              <a:buFontTx/>
              <a:buNone/>
            </a:pPr>
            <a:r>
              <a:rPr lang="en-GB" sz="1400">
                <a:solidFill>
                  <a:srgbClr val="000000"/>
                </a:solidFill>
                <a:cs typeface="Times New Roman" pitchFamily="18" charset="0"/>
              </a:rPr>
              <a:t>'Hello,’ said Magic Monkey.</a:t>
            </a:r>
          </a:p>
          <a:p>
            <a:pPr eaLnBrk="1" hangingPunct="1">
              <a:lnSpc>
                <a:spcPct val="80000"/>
              </a:lnSpc>
              <a:buFontTx/>
              <a:buNone/>
            </a:pPr>
            <a:r>
              <a:rPr lang="en-GB" sz="1400">
                <a:solidFill>
                  <a:srgbClr val="000000"/>
                </a:solidFill>
                <a:cs typeface="Times New Roman" pitchFamily="18" charset="0"/>
              </a:rPr>
              <a:t>'What's the matter?’ said Enormous Elephant.</a:t>
            </a:r>
          </a:p>
          <a:p>
            <a:pPr eaLnBrk="1" hangingPunct="1">
              <a:lnSpc>
                <a:spcPct val="80000"/>
              </a:lnSpc>
              <a:buFontTx/>
              <a:buNone/>
            </a:pPr>
            <a:r>
              <a:rPr lang="en-GB" sz="1400">
                <a:solidFill>
                  <a:srgbClr val="000000"/>
                </a:solidFill>
                <a:cs typeface="Times New Roman" pitchFamily="18" charset="0"/>
              </a:rPr>
              <a:t>'I'm bored,’ said Magic Monkey, ‘very, very bored’. </a:t>
            </a:r>
          </a:p>
          <a:p>
            <a:pPr eaLnBrk="1" hangingPunct="1">
              <a:lnSpc>
                <a:spcPct val="80000"/>
              </a:lnSpc>
              <a:buFontTx/>
              <a:buNone/>
            </a:pPr>
            <a:r>
              <a:rPr lang="en-GB" sz="1400">
                <a:solidFill>
                  <a:srgbClr val="000000"/>
                </a:solidFill>
                <a:cs typeface="Times New Roman" pitchFamily="18" charset="0"/>
              </a:rPr>
              <a:t>'I've got an idea,’ said Enormous Elephant, 'why don't you come to New York with me?'</a:t>
            </a:r>
          </a:p>
          <a:p>
            <a:pPr eaLnBrk="1" hangingPunct="1">
              <a:lnSpc>
                <a:spcPct val="80000"/>
              </a:lnSpc>
              <a:buFontTx/>
              <a:buNone/>
            </a:pPr>
            <a:r>
              <a:rPr lang="en-GB" sz="1400">
                <a:solidFill>
                  <a:srgbClr val="000000"/>
                </a:solidFill>
                <a:cs typeface="Times New Roman" pitchFamily="18" charset="0"/>
              </a:rPr>
              <a:t>'OK,' said Magic Monkey. </a:t>
            </a:r>
          </a:p>
          <a:p>
            <a:pPr eaLnBrk="1" hangingPunct="1">
              <a:lnSpc>
                <a:spcPct val="80000"/>
              </a:lnSpc>
              <a:buFontTx/>
              <a:buNone/>
            </a:pPr>
            <a:r>
              <a:rPr lang="en-GB" sz="1400">
                <a:solidFill>
                  <a:srgbClr val="000000"/>
                </a:solidFill>
                <a:cs typeface="Times New Roman" pitchFamily="18" charset="0"/>
              </a:rPr>
              <a:t>So they started to walk, and they walked, and they walked, and they walked, and they walked. </a:t>
            </a:r>
          </a:p>
          <a:p>
            <a:pPr eaLnBrk="1" hangingPunct="1">
              <a:lnSpc>
                <a:spcPct val="80000"/>
              </a:lnSpc>
              <a:buFontTx/>
              <a:buNone/>
            </a:pPr>
            <a:r>
              <a:rPr lang="en-GB" sz="1400">
                <a:solidFill>
                  <a:srgbClr val="000000"/>
                </a:solidFill>
                <a:cs typeface="Times New Roman" pitchFamily="18" charset="0"/>
              </a:rPr>
              <a:t>On the way they met Crazy Crocodile.</a:t>
            </a:r>
          </a:p>
          <a:p>
            <a:pPr eaLnBrk="1" hangingPunct="1">
              <a:lnSpc>
                <a:spcPct val="80000"/>
              </a:lnSpc>
              <a:buFontTx/>
              <a:buNone/>
            </a:pPr>
            <a:r>
              <a:rPr lang="en-GB" sz="1400">
                <a:solidFill>
                  <a:srgbClr val="000000"/>
                </a:solidFill>
                <a:cs typeface="Times New Roman" pitchFamily="18" charset="0"/>
              </a:rPr>
              <a:t>'Hello, Crazy Crocodile,’ they said. </a:t>
            </a:r>
          </a:p>
          <a:p>
            <a:pPr eaLnBrk="1" hangingPunct="1">
              <a:lnSpc>
                <a:spcPct val="80000"/>
              </a:lnSpc>
              <a:buFontTx/>
              <a:buNone/>
            </a:pPr>
            <a:r>
              <a:rPr lang="en-GB" sz="1400">
                <a:solidFill>
                  <a:srgbClr val="000000"/>
                </a:solidFill>
                <a:cs typeface="Times New Roman" pitchFamily="18" charset="0"/>
              </a:rPr>
              <a:t>'Hello,’ said Crazy Crocodile.</a:t>
            </a:r>
          </a:p>
          <a:p>
            <a:pPr eaLnBrk="1" hangingPunct="1">
              <a:lnSpc>
                <a:spcPct val="80000"/>
              </a:lnSpc>
              <a:buFontTx/>
              <a:buNone/>
            </a:pPr>
            <a:r>
              <a:rPr lang="en-GB" sz="1400">
                <a:solidFill>
                  <a:srgbClr val="000000"/>
                </a:solidFill>
                <a:cs typeface="Times New Roman" pitchFamily="18" charset="0"/>
              </a:rPr>
              <a:t>'What's the matter?’ said Enormous Elephant.</a:t>
            </a:r>
          </a:p>
          <a:p>
            <a:pPr eaLnBrk="1" hangingPunct="1">
              <a:lnSpc>
                <a:spcPct val="80000"/>
              </a:lnSpc>
              <a:buFontTx/>
              <a:buNone/>
            </a:pPr>
            <a:r>
              <a:rPr lang="en-GB" sz="1400">
                <a:solidFill>
                  <a:srgbClr val="000000"/>
                </a:solidFill>
                <a:cs typeface="Times New Roman" pitchFamily="18" charset="0"/>
              </a:rPr>
              <a:t>'I'm bored,’ said Crazy Crocodile, ‘very, very bored’. </a:t>
            </a:r>
          </a:p>
          <a:p>
            <a:pPr eaLnBrk="1" hangingPunct="1">
              <a:lnSpc>
                <a:spcPct val="80000"/>
              </a:lnSpc>
              <a:buFontTx/>
              <a:buNone/>
            </a:pPr>
            <a:r>
              <a:rPr lang="en-GB" sz="1400">
                <a:solidFill>
                  <a:srgbClr val="000000"/>
                </a:solidFill>
                <a:cs typeface="Times New Roman" pitchFamily="18" charset="0"/>
              </a:rPr>
              <a:t>'I've got an idea,’ said Enormous Elephant, 'why don't you come to New York with us?'</a:t>
            </a:r>
          </a:p>
          <a:p>
            <a:pPr eaLnBrk="1" hangingPunct="1">
              <a:lnSpc>
                <a:spcPct val="80000"/>
              </a:lnSpc>
              <a:buFontTx/>
              <a:buNone/>
            </a:pPr>
            <a:r>
              <a:rPr lang="en-GB" sz="1400">
                <a:solidFill>
                  <a:srgbClr val="000000"/>
                </a:solidFill>
                <a:cs typeface="Times New Roman" pitchFamily="18" charset="0"/>
              </a:rPr>
              <a:t>'OK,’ said Crazy Crocodile. </a:t>
            </a:r>
          </a:p>
          <a:p>
            <a:pPr eaLnBrk="1" hangingPunct="1">
              <a:lnSpc>
                <a:spcPct val="80000"/>
              </a:lnSpc>
              <a:buFontTx/>
              <a:buNone/>
            </a:pPr>
            <a:r>
              <a:rPr lang="en-GB" sz="1400">
                <a:solidFill>
                  <a:srgbClr val="000000"/>
                </a:solidFill>
                <a:cs typeface="Times New Roman" pitchFamily="18" charset="0"/>
              </a:rPr>
              <a:t>So they started to walk, and they walked, and they walked, and they walked, and they walked. </a:t>
            </a:r>
          </a:p>
          <a:p>
            <a:pPr eaLnBrk="1" hangingPunct="1">
              <a:lnSpc>
                <a:spcPct val="80000"/>
              </a:lnSpc>
              <a:buFontTx/>
              <a:buNone/>
            </a:pPr>
            <a:r>
              <a:rPr lang="en-GB" sz="1400">
                <a:solidFill>
                  <a:srgbClr val="000000"/>
                </a:solidFill>
                <a:cs typeface="Times New Roman" pitchFamily="18" charset="0"/>
              </a:rPr>
              <a:t>And they walked, and they walked, and they walked.</a:t>
            </a:r>
          </a:p>
          <a:p>
            <a:pPr eaLnBrk="1" hangingPunct="1">
              <a:lnSpc>
                <a:spcPct val="80000"/>
              </a:lnSpc>
              <a:buFontTx/>
              <a:buNone/>
            </a:pPr>
            <a:r>
              <a:rPr lang="en-GB" sz="1400">
                <a:solidFill>
                  <a:srgbClr val="000000"/>
                </a:solidFill>
                <a:cs typeface="Times New Roman" pitchFamily="18" charset="0"/>
              </a:rPr>
              <a:t>And they walked, and they walked, and they walked.</a:t>
            </a:r>
          </a:p>
          <a:p>
            <a:pPr eaLnBrk="1" hangingPunct="1">
              <a:lnSpc>
                <a:spcPct val="80000"/>
              </a:lnSpc>
              <a:buFontTx/>
              <a:buNone/>
            </a:pPr>
            <a:r>
              <a:rPr lang="en-GB" sz="1400">
                <a:solidFill>
                  <a:srgbClr val="000000"/>
                </a:solidFill>
                <a:cs typeface="Times New Roman" pitchFamily="18" charset="0"/>
              </a:rPr>
              <a:t>‘Oh, I’m tired,’ said Enormous Elephant.</a:t>
            </a:r>
          </a:p>
          <a:p>
            <a:pPr eaLnBrk="1" hangingPunct="1">
              <a:lnSpc>
                <a:spcPct val="80000"/>
              </a:lnSpc>
              <a:buFontTx/>
              <a:buNone/>
            </a:pPr>
            <a:r>
              <a:rPr lang="en-GB" sz="1400">
                <a:solidFill>
                  <a:srgbClr val="000000"/>
                </a:solidFill>
                <a:cs typeface="Times New Roman" pitchFamily="18" charset="0"/>
              </a:rPr>
              <a:t>‘Oh, I’m tired,’ said Magic Monkey.</a:t>
            </a:r>
          </a:p>
          <a:p>
            <a:pPr eaLnBrk="1" hangingPunct="1">
              <a:lnSpc>
                <a:spcPct val="80000"/>
              </a:lnSpc>
              <a:buFontTx/>
              <a:buNone/>
            </a:pPr>
            <a:r>
              <a:rPr lang="en-GB" sz="1400">
                <a:solidFill>
                  <a:srgbClr val="000000"/>
                </a:solidFill>
                <a:cs typeface="Times New Roman" pitchFamily="18" charset="0"/>
              </a:rPr>
              <a:t>‘Oh, I’m tired,’ said Crazy Crocodile.</a:t>
            </a:r>
          </a:p>
          <a:p>
            <a:pPr eaLnBrk="1" hangingPunct="1">
              <a:lnSpc>
                <a:spcPct val="80000"/>
              </a:lnSpc>
              <a:buFontTx/>
              <a:buNone/>
            </a:pPr>
            <a:r>
              <a:rPr lang="en-GB" sz="1400">
                <a:solidFill>
                  <a:srgbClr val="000000"/>
                </a:solidFill>
                <a:cs typeface="Times New Roman" pitchFamily="18" charset="0"/>
              </a:rPr>
              <a:t>So they all went to sleep. </a:t>
            </a:r>
            <a:endParaRPr lang="en-GB" sz="1400" i="1">
              <a:solidFill>
                <a:srgbClr val="000000"/>
              </a:solidFill>
              <a:cs typeface="Times New Roman" pitchFamily="18" charset="0"/>
            </a:endParaRPr>
          </a:p>
          <a:p>
            <a:pPr algn="r" eaLnBrk="1" hangingPunct="1">
              <a:lnSpc>
                <a:spcPct val="80000"/>
              </a:lnSpc>
              <a:buFontTx/>
              <a:buNone/>
            </a:pPr>
            <a:r>
              <a:rPr lang="en-GB" sz="1400" i="1">
                <a:solidFill>
                  <a:srgbClr val="000000"/>
                </a:solidFill>
                <a:cs typeface="Times New Roman" pitchFamily="18" charset="0"/>
              </a:rPr>
              <a:t>(Phillips, S. 2000. Drama with Children. Oxford: OUP.)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TPR in </a:t>
            </a:r>
            <a:r>
              <a:rPr lang="sl-SI" dirty="0" err="1"/>
              <a:t>classroom</a:t>
            </a:r>
            <a:endParaRPr lang="sl-SI" dirty="0"/>
          </a:p>
        </p:txBody>
      </p:sp>
      <p:sp>
        <p:nvSpPr>
          <p:cNvPr id="3" name="Označba mesta vsebine 2"/>
          <p:cNvSpPr>
            <a:spLocks noGrp="1"/>
          </p:cNvSpPr>
          <p:nvPr>
            <p:ph idx="1"/>
          </p:nvPr>
        </p:nvSpPr>
        <p:spPr/>
        <p:txBody>
          <a:bodyPr/>
          <a:lstStyle/>
          <a:p>
            <a:r>
              <a:rPr lang="sl-SI" dirty="0">
                <a:hlinkClick r:id="rId2"/>
              </a:rPr>
              <a:t>https://www.youtube.com/watch?v=1Mk6RRf4kKs</a:t>
            </a:r>
            <a:r>
              <a:rPr lang="sl-SI" dirty="0"/>
              <a:t> </a:t>
            </a:r>
          </a:p>
          <a:p>
            <a:endParaRPr lang="sl-SI" dirty="0"/>
          </a:p>
          <a:p>
            <a:r>
              <a:rPr lang="sl-SI" dirty="0" err="1"/>
              <a:t>While</a:t>
            </a:r>
            <a:r>
              <a:rPr lang="sl-SI" dirty="0"/>
              <a:t> </a:t>
            </a:r>
            <a:r>
              <a:rPr lang="sl-SI" dirty="0" err="1"/>
              <a:t>watching</a:t>
            </a:r>
            <a:r>
              <a:rPr lang="sl-SI" dirty="0"/>
              <a:t> </a:t>
            </a:r>
            <a:r>
              <a:rPr lang="sl-SI" dirty="0" err="1"/>
              <a:t>write</a:t>
            </a:r>
            <a:r>
              <a:rPr lang="sl-SI" dirty="0"/>
              <a:t> </a:t>
            </a:r>
            <a:r>
              <a:rPr lang="sl-SI" dirty="0" err="1"/>
              <a:t>down</a:t>
            </a:r>
            <a:r>
              <a:rPr lang="sl-SI" dirty="0"/>
              <a:t> </a:t>
            </a:r>
            <a:r>
              <a:rPr lang="sl-SI" dirty="0" err="1"/>
              <a:t>the</a:t>
            </a:r>
            <a:r>
              <a:rPr lang="sl-SI" dirty="0"/>
              <a:t> TPR </a:t>
            </a:r>
            <a:r>
              <a:rPr lang="sl-SI" dirty="0" err="1"/>
              <a:t>steps</a:t>
            </a:r>
            <a:r>
              <a:rPr lang="sl-SI" dirty="0"/>
              <a:t>. </a:t>
            </a:r>
          </a:p>
        </p:txBody>
      </p:sp>
    </p:spTree>
    <p:extLst>
      <p:ext uri="{BB962C8B-B14F-4D97-AF65-F5344CB8AC3E}">
        <p14:creationId xmlns:p14="http://schemas.microsoft.com/office/powerpoint/2010/main" val="130550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eaLnBrk="1" hangingPunct="1"/>
            <a:r>
              <a:rPr lang="sl-SI" sz="4000" b="1" i="1">
                <a:latin typeface="Garamond" pitchFamily="18" charset="0"/>
              </a:rPr>
              <a:t>TPR GAMES</a:t>
            </a:r>
          </a:p>
        </p:txBody>
      </p:sp>
      <p:sp>
        <p:nvSpPr>
          <p:cNvPr id="14339" name="Ograda vsebine 2"/>
          <p:cNvSpPr>
            <a:spLocks noGrp="1"/>
          </p:cNvSpPr>
          <p:nvPr>
            <p:ph idx="1"/>
          </p:nvPr>
        </p:nvSpPr>
        <p:spPr/>
        <p:txBody>
          <a:bodyPr/>
          <a:lstStyle/>
          <a:p>
            <a:pPr eaLnBrk="1" hangingPunct="1"/>
            <a:r>
              <a:rPr lang="sl-SI" b="1" dirty="0">
                <a:latin typeface="Garamond" pitchFamily="18" charset="0"/>
              </a:rPr>
              <a:t>Simon </a:t>
            </a:r>
            <a:r>
              <a:rPr lang="sl-SI" b="1" dirty="0" err="1">
                <a:latin typeface="Garamond" pitchFamily="18" charset="0"/>
              </a:rPr>
              <a:t>says</a:t>
            </a:r>
            <a:r>
              <a:rPr lang="sl-SI" b="1" dirty="0">
                <a:latin typeface="Garamond" pitchFamily="18" charset="0"/>
              </a:rPr>
              <a:t>, </a:t>
            </a:r>
            <a:r>
              <a:rPr lang="sl-SI" b="1" dirty="0" err="1">
                <a:latin typeface="Garamond" pitchFamily="18" charset="0"/>
              </a:rPr>
              <a:t>flashcard</a:t>
            </a:r>
            <a:r>
              <a:rPr lang="sl-SI" b="1" dirty="0">
                <a:latin typeface="Garamond" pitchFamily="18" charset="0"/>
              </a:rPr>
              <a:t> </a:t>
            </a:r>
            <a:r>
              <a:rPr lang="sl-SI" b="1" dirty="0" err="1">
                <a:latin typeface="Garamond" pitchFamily="18" charset="0"/>
              </a:rPr>
              <a:t>games</a:t>
            </a:r>
            <a:r>
              <a:rPr lang="sl-SI" b="1" dirty="0">
                <a:latin typeface="Garamond" pitchFamily="18" charset="0"/>
              </a:rPr>
              <a:t>, </a:t>
            </a:r>
            <a:r>
              <a:rPr lang="sl-SI" b="1" dirty="0" err="1">
                <a:latin typeface="Garamond" pitchFamily="18" charset="0"/>
              </a:rPr>
              <a:t>commands</a:t>
            </a:r>
            <a:r>
              <a:rPr lang="sl-SI" b="1" dirty="0">
                <a:latin typeface="Garamond" pitchFamily="18" charset="0"/>
              </a:rPr>
              <a:t>, </a:t>
            </a:r>
            <a:r>
              <a:rPr lang="sl-SI" b="1" dirty="0" err="1">
                <a:latin typeface="Garamond" pitchFamily="18" charset="0"/>
              </a:rPr>
              <a:t>miming</a:t>
            </a:r>
            <a:r>
              <a:rPr lang="sl-SI" b="1" dirty="0">
                <a:latin typeface="Garamond" pitchFamily="18" charset="0"/>
              </a:rPr>
              <a:t> </a:t>
            </a:r>
            <a:r>
              <a:rPr lang="sl-SI" b="1" dirty="0" err="1">
                <a:latin typeface="Garamond" pitchFamily="18" charset="0"/>
              </a:rPr>
              <a:t>games</a:t>
            </a:r>
            <a:r>
              <a:rPr lang="sl-SI" b="1" dirty="0">
                <a:latin typeface="Garamond" pitchFamily="18" charset="0"/>
              </a:rPr>
              <a:t>, </a:t>
            </a:r>
            <a:r>
              <a:rPr lang="sl-SI" b="1" dirty="0" err="1">
                <a:latin typeface="Garamond" pitchFamily="18" charset="0"/>
              </a:rPr>
              <a:t>clap</a:t>
            </a:r>
            <a:r>
              <a:rPr lang="sl-SI" b="1" dirty="0">
                <a:latin typeface="Garamond" pitchFamily="18" charset="0"/>
              </a:rPr>
              <a:t> </a:t>
            </a:r>
            <a:r>
              <a:rPr lang="sl-SI" b="1" dirty="0" err="1">
                <a:latin typeface="Garamond" pitchFamily="18" charset="0"/>
              </a:rPr>
              <a:t>and</a:t>
            </a:r>
            <a:r>
              <a:rPr lang="sl-SI" b="1" dirty="0">
                <a:latin typeface="Garamond" pitchFamily="18" charset="0"/>
              </a:rPr>
              <a:t> </a:t>
            </a:r>
            <a:r>
              <a:rPr lang="sl-SI" b="1" dirty="0" err="1">
                <a:latin typeface="Garamond" pitchFamily="18" charset="0"/>
              </a:rPr>
              <a:t>stamp</a:t>
            </a:r>
            <a:endParaRPr lang="sl-SI" b="1" dirty="0">
              <a:latin typeface="Garamond" pitchFamily="18" charset="0"/>
            </a:endParaRPr>
          </a:p>
          <a:p>
            <a:pPr eaLnBrk="1" hangingPunct="1"/>
            <a:endParaRPr lang="sl-SI" b="1" dirty="0">
              <a:latin typeface="Garamond" pitchFamily="18" charset="0"/>
            </a:endParaRPr>
          </a:p>
          <a:p>
            <a:pPr algn="ctr" eaLnBrk="1" hangingPunct="1">
              <a:buFont typeface="Wingdings" pitchFamily="2" charset="2"/>
              <a:buNone/>
            </a:pPr>
            <a:r>
              <a:rPr lang="sl-SI" i="1" dirty="0" err="1">
                <a:latin typeface="Garamond" pitchFamily="18" charset="0"/>
              </a:rPr>
              <a:t>Everybody</a:t>
            </a:r>
            <a:r>
              <a:rPr lang="sl-SI" i="1" dirty="0">
                <a:latin typeface="Garamond" pitchFamily="18" charset="0"/>
              </a:rPr>
              <a:t> listen</a:t>
            </a:r>
          </a:p>
          <a:p>
            <a:pPr algn="ctr" eaLnBrk="1" hangingPunct="1">
              <a:buFont typeface="Wingdings" pitchFamily="2" charset="2"/>
              <a:buNone/>
            </a:pPr>
            <a:r>
              <a:rPr lang="sl-SI" i="1" dirty="0" err="1">
                <a:latin typeface="Garamond" pitchFamily="18" charset="0"/>
              </a:rPr>
              <a:t>And</a:t>
            </a:r>
            <a:r>
              <a:rPr lang="sl-SI" i="1" dirty="0">
                <a:latin typeface="Garamond" pitchFamily="18" charset="0"/>
              </a:rPr>
              <a:t> </a:t>
            </a:r>
            <a:r>
              <a:rPr lang="sl-SI" i="1" dirty="0" err="1">
                <a:latin typeface="Garamond" pitchFamily="18" charset="0"/>
              </a:rPr>
              <a:t>look</a:t>
            </a:r>
            <a:r>
              <a:rPr lang="sl-SI" i="1" dirty="0">
                <a:latin typeface="Garamond" pitchFamily="18" charset="0"/>
              </a:rPr>
              <a:t> at me</a:t>
            </a:r>
          </a:p>
          <a:p>
            <a:pPr algn="ctr" eaLnBrk="1" hangingPunct="1">
              <a:buFont typeface="Wingdings" pitchFamily="2" charset="2"/>
              <a:buNone/>
            </a:pPr>
            <a:r>
              <a:rPr lang="sl-SI" i="1" dirty="0" err="1">
                <a:latin typeface="Garamond" pitchFamily="18" charset="0"/>
              </a:rPr>
              <a:t>Touch</a:t>
            </a:r>
            <a:r>
              <a:rPr lang="sl-SI" i="1" dirty="0">
                <a:latin typeface="Garamond" pitchFamily="18" charset="0"/>
              </a:rPr>
              <a:t> </a:t>
            </a:r>
            <a:r>
              <a:rPr lang="sl-SI" i="1" dirty="0" err="1">
                <a:latin typeface="Garamond" pitchFamily="18" charset="0"/>
              </a:rPr>
              <a:t>something</a:t>
            </a:r>
            <a:r>
              <a:rPr lang="sl-SI" i="1" dirty="0">
                <a:latin typeface="Garamond" pitchFamily="18" charset="0"/>
              </a:rPr>
              <a:t> </a:t>
            </a:r>
            <a:r>
              <a:rPr lang="sl-SI" i="1" dirty="0">
                <a:solidFill>
                  <a:srgbClr val="FF0000"/>
                </a:solidFill>
                <a:latin typeface="Garamond" pitchFamily="18" charset="0"/>
              </a:rPr>
              <a:t>red</a:t>
            </a:r>
          </a:p>
          <a:p>
            <a:pPr algn="ctr" eaLnBrk="1" hangingPunct="1">
              <a:buFont typeface="Wingdings" pitchFamily="2" charset="2"/>
              <a:buNone/>
            </a:pPr>
            <a:r>
              <a:rPr lang="sl-SI" i="1" dirty="0" err="1">
                <a:latin typeface="Garamond" pitchFamily="18" charset="0"/>
              </a:rPr>
              <a:t>When</a:t>
            </a:r>
            <a:r>
              <a:rPr lang="sl-SI" i="1" dirty="0">
                <a:latin typeface="Garamond" pitchFamily="18" charset="0"/>
              </a:rPr>
              <a:t> I </a:t>
            </a:r>
            <a:r>
              <a:rPr lang="sl-SI" i="1" dirty="0" err="1">
                <a:latin typeface="Garamond" pitchFamily="18" charset="0"/>
              </a:rPr>
              <a:t>count</a:t>
            </a:r>
            <a:r>
              <a:rPr lang="sl-SI" i="1" dirty="0">
                <a:latin typeface="Garamond" pitchFamily="18" charset="0"/>
              </a:rPr>
              <a:t> to </a:t>
            </a:r>
            <a:r>
              <a:rPr lang="sl-SI" i="1" dirty="0" err="1">
                <a:latin typeface="Garamond" pitchFamily="18" charset="0"/>
              </a:rPr>
              <a:t>three</a:t>
            </a:r>
            <a:endParaRPr lang="sl-SI" i="1" dirty="0">
              <a:latin typeface="Garamond" pitchFamily="18" charset="0"/>
            </a:endParaRPr>
          </a:p>
          <a:p>
            <a:pPr algn="ctr" eaLnBrk="1" hangingPunct="1">
              <a:buFont typeface="Wingdings" pitchFamily="2" charset="2"/>
              <a:buNone/>
            </a:pPr>
            <a:r>
              <a:rPr lang="sl-SI" i="1" dirty="0">
                <a:latin typeface="Garamond" pitchFamily="18" charset="0"/>
              </a:rPr>
              <a:t>One – </a:t>
            </a:r>
            <a:r>
              <a:rPr lang="sl-SI" i="1" dirty="0" err="1">
                <a:latin typeface="Garamond" pitchFamily="18" charset="0"/>
              </a:rPr>
              <a:t>two</a:t>
            </a:r>
            <a:r>
              <a:rPr lang="sl-SI" i="1" dirty="0">
                <a:latin typeface="Garamond" pitchFamily="18" charset="0"/>
              </a:rPr>
              <a:t> – </a:t>
            </a:r>
            <a:r>
              <a:rPr lang="sl-SI" i="1" dirty="0" err="1">
                <a:latin typeface="Garamond" pitchFamily="18" charset="0"/>
              </a:rPr>
              <a:t>three</a:t>
            </a:r>
            <a:r>
              <a:rPr lang="sl-SI" i="1" dirty="0">
                <a:latin typeface="Garamond" pitchFamily="18" charset="0"/>
              </a:rPr>
              <a:t>!</a:t>
            </a:r>
            <a:endParaRPr lang="en-GB" i="1" dirty="0">
              <a:latin typeface="Garamond" pitchFamily="18" charset="0"/>
            </a:endParaRPr>
          </a:p>
          <a:p>
            <a:pPr eaLnBrk="1" hangingPunct="1"/>
            <a:endParaRPr lang="sl-SI"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TPR </a:t>
            </a:r>
            <a:r>
              <a:rPr lang="sl-SI" dirty="0" err="1"/>
              <a:t>activity</a:t>
            </a:r>
            <a:endParaRPr lang="sl-SI" dirty="0"/>
          </a:p>
        </p:txBody>
      </p:sp>
      <p:sp>
        <p:nvSpPr>
          <p:cNvPr id="3" name="Ograda vsebine 2"/>
          <p:cNvSpPr>
            <a:spLocks noGrp="1"/>
          </p:cNvSpPr>
          <p:nvPr>
            <p:ph idx="1"/>
          </p:nvPr>
        </p:nvSpPr>
        <p:spPr/>
        <p:txBody>
          <a:bodyPr/>
          <a:lstStyle/>
          <a:p>
            <a:r>
              <a:rPr lang="sl-SI" dirty="0" err="1"/>
              <a:t>Think</a:t>
            </a:r>
            <a:r>
              <a:rPr lang="sl-SI" dirty="0"/>
              <a:t> </a:t>
            </a:r>
            <a:r>
              <a:rPr lang="sl-SI" dirty="0" err="1"/>
              <a:t>of</a:t>
            </a:r>
            <a:r>
              <a:rPr lang="sl-SI" dirty="0"/>
              <a:t> 10 TPR </a:t>
            </a:r>
            <a:r>
              <a:rPr lang="sl-SI" dirty="0" err="1"/>
              <a:t>commands</a:t>
            </a:r>
            <a:r>
              <a:rPr lang="sl-SI" dirty="0"/>
              <a:t> </a:t>
            </a:r>
            <a:r>
              <a:rPr lang="sl-SI" dirty="0" err="1"/>
              <a:t>you</a:t>
            </a:r>
            <a:r>
              <a:rPr lang="sl-SI" dirty="0"/>
              <a:t> </a:t>
            </a:r>
            <a:r>
              <a:rPr lang="sl-SI" dirty="0" err="1"/>
              <a:t>can</a:t>
            </a:r>
            <a:r>
              <a:rPr lang="sl-SI" dirty="0"/>
              <a:t> </a:t>
            </a:r>
            <a:r>
              <a:rPr lang="sl-SI" dirty="0" err="1"/>
              <a:t>give</a:t>
            </a:r>
            <a:r>
              <a:rPr lang="sl-SI" dirty="0"/>
              <a:t> to </a:t>
            </a:r>
            <a:r>
              <a:rPr lang="sl-SI" dirty="0" err="1"/>
              <a:t>pupils</a:t>
            </a:r>
            <a:r>
              <a:rPr lang="sl-SI" dirty="0"/>
              <a:t> to </a:t>
            </a:r>
            <a:r>
              <a:rPr lang="sl-SI" dirty="0" err="1"/>
              <a:t>practise</a:t>
            </a:r>
            <a:r>
              <a:rPr lang="sl-SI" dirty="0"/>
              <a:t> </a:t>
            </a:r>
            <a:r>
              <a:rPr lang="sl-SI" dirty="0" err="1"/>
              <a:t>classroom</a:t>
            </a:r>
            <a:r>
              <a:rPr lang="sl-SI" dirty="0"/>
              <a:t> </a:t>
            </a:r>
            <a:r>
              <a:rPr lang="sl-SI" dirty="0" err="1"/>
              <a:t>language</a:t>
            </a:r>
            <a:r>
              <a:rPr lang="sl-SI" dirty="0"/>
              <a:t> (</a:t>
            </a:r>
            <a:r>
              <a:rPr lang="sl-SI" dirty="0" err="1"/>
              <a:t>you</a:t>
            </a:r>
            <a:r>
              <a:rPr lang="sl-SI" dirty="0"/>
              <a:t> </a:t>
            </a:r>
            <a:r>
              <a:rPr lang="sl-SI" dirty="0" err="1"/>
              <a:t>can</a:t>
            </a:r>
            <a:r>
              <a:rPr lang="sl-SI" dirty="0"/>
              <a:t> </a:t>
            </a:r>
            <a:r>
              <a:rPr lang="sl-SI" dirty="0" err="1"/>
              <a:t>play</a:t>
            </a:r>
            <a:r>
              <a:rPr lang="sl-SI" dirty="0"/>
              <a:t> it as Simon </a:t>
            </a:r>
            <a:r>
              <a:rPr lang="sl-SI" dirty="0" err="1"/>
              <a:t>says</a:t>
            </a:r>
            <a:r>
              <a:rPr lang="sl-SI"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l-SI" b="1" i="1">
                <a:latin typeface="Garamond" pitchFamily="18" charset="0"/>
              </a:rPr>
              <a:t>TPR</a:t>
            </a:r>
            <a:endParaRPr lang="en-GB" b="1" i="1">
              <a:latin typeface="Garamond" pitchFamily="18" charset="0"/>
            </a:endParaRPr>
          </a:p>
        </p:txBody>
      </p:sp>
      <p:sp>
        <p:nvSpPr>
          <p:cNvPr id="11267" name="Rectangle 3"/>
          <p:cNvSpPr>
            <a:spLocks noGrp="1" noChangeArrowheads="1"/>
          </p:cNvSpPr>
          <p:nvPr>
            <p:ph type="body" idx="1"/>
          </p:nvPr>
        </p:nvSpPr>
        <p:spPr/>
        <p:txBody>
          <a:bodyPr/>
          <a:lstStyle/>
          <a:p>
            <a:pPr eaLnBrk="1" hangingPunct="1"/>
            <a:r>
              <a:rPr lang="sl-SI" b="1">
                <a:latin typeface="Garamond" pitchFamily="18" charset="0"/>
              </a:rPr>
              <a:t>Most common topics:</a:t>
            </a:r>
          </a:p>
          <a:p>
            <a:pPr eaLnBrk="1" hangingPunct="1">
              <a:buFontTx/>
              <a:buChar char="-"/>
            </a:pPr>
            <a:r>
              <a:rPr lang="sl-SI" b="1">
                <a:latin typeface="Garamond" pitchFamily="18" charset="0"/>
              </a:rPr>
              <a:t>Body parts</a:t>
            </a:r>
          </a:p>
          <a:p>
            <a:pPr eaLnBrk="1" hangingPunct="1">
              <a:buFontTx/>
              <a:buChar char="-"/>
            </a:pPr>
            <a:r>
              <a:rPr lang="sl-SI" b="1">
                <a:latin typeface="Garamond" pitchFamily="18" charset="0"/>
              </a:rPr>
              <a:t>Colours</a:t>
            </a:r>
          </a:p>
          <a:p>
            <a:pPr eaLnBrk="1" hangingPunct="1">
              <a:buFontTx/>
              <a:buChar char="-"/>
            </a:pPr>
            <a:r>
              <a:rPr lang="sl-SI" b="1">
                <a:latin typeface="Garamond" pitchFamily="18" charset="0"/>
              </a:rPr>
              <a:t>Numbers</a:t>
            </a:r>
          </a:p>
          <a:p>
            <a:pPr eaLnBrk="1" hangingPunct="1">
              <a:buFontTx/>
              <a:buChar char="-"/>
            </a:pPr>
            <a:r>
              <a:rPr lang="sl-SI" b="1">
                <a:latin typeface="Garamond" pitchFamily="18" charset="0"/>
              </a:rPr>
              <a:t>Classroom objects</a:t>
            </a:r>
            <a:endParaRPr lang="en-GB" b="1">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692696"/>
            <a:ext cx="8229600" cy="1143000"/>
          </a:xfrm>
        </p:spPr>
        <p:txBody>
          <a:bodyPr/>
          <a:lstStyle/>
          <a:p>
            <a:r>
              <a:rPr lang="sl-SI" sz="3600" b="1" dirty="0"/>
              <a:t>TPR </a:t>
            </a:r>
            <a:br>
              <a:rPr lang="sl-SI" sz="3600" b="1" dirty="0"/>
            </a:br>
            <a:r>
              <a:rPr lang="sl-SI" sz="3600" b="1" dirty="0"/>
              <a:t>ENORMOUS DICE ACTIVITIES</a:t>
            </a:r>
            <a:br>
              <a:rPr lang="sl-SI" dirty="0"/>
            </a:br>
            <a:endParaRPr lang="sl-SI" dirty="0"/>
          </a:p>
        </p:txBody>
      </p:sp>
      <p:sp>
        <p:nvSpPr>
          <p:cNvPr id="3" name="Označba mesta vsebine 2"/>
          <p:cNvSpPr>
            <a:spLocks noGrp="1"/>
          </p:cNvSpPr>
          <p:nvPr>
            <p:ph idx="1"/>
          </p:nvPr>
        </p:nvSpPr>
        <p:spPr>
          <a:xfrm>
            <a:off x="1561257" y="4659660"/>
            <a:ext cx="8229600" cy="4525963"/>
          </a:xfrm>
        </p:spPr>
        <p:txBody>
          <a:bodyPr/>
          <a:lstStyle/>
          <a:p>
            <a:endParaRPr lang="sl-SI" dirty="0"/>
          </a:p>
          <a:p>
            <a:endParaRPr lang="sl-SI" dirty="0"/>
          </a:p>
        </p:txBody>
      </p:sp>
      <p:pic>
        <p:nvPicPr>
          <p:cNvPr id="86018" name="Picture 2" descr="Rezultat iskanja slik za DICE WITH COMMANDS STAND UP J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492896"/>
            <a:ext cx="5524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4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My</a:t>
            </a:r>
            <a:r>
              <a:rPr lang="sl-SI" dirty="0"/>
              <a:t> name is Berry Mary</a:t>
            </a:r>
          </a:p>
        </p:txBody>
      </p:sp>
      <p:sp>
        <p:nvSpPr>
          <p:cNvPr id="3" name="Ograda vsebine 2"/>
          <p:cNvSpPr>
            <a:spLocks noGrp="1"/>
          </p:cNvSpPr>
          <p:nvPr>
            <p:ph idx="1"/>
          </p:nvPr>
        </p:nvSpPr>
        <p:spPr/>
        <p:txBody>
          <a:bodyPr/>
          <a:lstStyle/>
          <a:p>
            <a:r>
              <a:rPr lang="sl-SI" dirty="0" err="1"/>
              <a:t>Children</a:t>
            </a:r>
            <a:r>
              <a:rPr lang="sl-SI" dirty="0"/>
              <a:t> sit in a </a:t>
            </a:r>
            <a:r>
              <a:rPr lang="sl-SI" dirty="0" err="1"/>
              <a:t>circle</a:t>
            </a:r>
            <a:r>
              <a:rPr lang="sl-SI" dirty="0"/>
              <a:t>. One </a:t>
            </a:r>
            <a:r>
              <a:rPr lang="sl-SI" dirty="0" err="1"/>
              <a:t>of</a:t>
            </a:r>
            <a:r>
              <a:rPr lang="sl-SI" dirty="0"/>
              <a:t> </a:t>
            </a:r>
            <a:r>
              <a:rPr lang="sl-SI" dirty="0" err="1"/>
              <a:t>the</a:t>
            </a:r>
            <a:r>
              <a:rPr lang="sl-SI" dirty="0"/>
              <a:t> </a:t>
            </a:r>
            <a:r>
              <a:rPr lang="sl-SI" dirty="0" err="1"/>
              <a:t>children</a:t>
            </a:r>
            <a:r>
              <a:rPr lang="sl-SI" dirty="0"/>
              <a:t> </a:t>
            </a:r>
            <a:r>
              <a:rPr lang="sl-SI" dirty="0" err="1"/>
              <a:t>goes</a:t>
            </a:r>
            <a:r>
              <a:rPr lang="sl-SI" dirty="0"/>
              <a:t> </a:t>
            </a:r>
            <a:r>
              <a:rPr lang="sl-SI" dirty="0" err="1"/>
              <a:t>out</a:t>
            </a:r>
            <a:r>
              <a:rPr lang="sl-SI" dirty="0"/>
              <a:t>. </a:t>
            </a:r>
            <a:r>
              <a:rPr lang="sl-SI" dirty="0" err="1"/>
              <a:t>The</a:t>
            </a:r>
            <a:r>
              <a:rPr lang="sl-SI" dirty="0"/>
              <a:t> </a:t>
            </a:r>
            <a:r>
              <a:rPr lang="sl-SI" dirty="0" err="1"/>
              <a:t>other</a:t>
            </a:r>
            <a:r>
              <a:rPr lang="sl-SI" dirty="0"/>
              <a:t> </a:t>
            </a:r>
            <a:r>
              <a:rPr lang="sl-SI" dirty="0" err="1"/>
              <a:t>children</a:t>
            </a:r>
            <a:r>
              <a:rPr lang="sl-SI" dirty="0"/>
              <a:t> </a:t>
            </a:r>
            <a:r>
              <a:rPr lang="sl-SI" dirty="0" err="1"/>
              <a:t>decide</a:t>
            </a:r>
            <a:r>
              <a:rPr lang="sl-SI" dirty="0"/>
              <a:t> </a:t>
            </a:r>
            <a:r>
              <a:rPr lang="sl-SI" dirty="0" err="1"/>
              <a:t>who</a:t>
            </a:r>
            <a:r>
              <a:rPr lang="sl-SI" dirty="0"/>
              <a:t> </a:t>
            </a:r>
            <a:r>
              <a:rPr lang="sl-SI" dirty="0" err="1"/>
              <a:t>will</a:t>
            </a:r>
            <a:r>
              <a:rPr lang="sl-SI" dirty="0"/>
              <a:t> </a:t>
            </a:r>
            <a:r>
              <a:rPr lang="sl-SI" dirty="0" err="1"/>
              <a:t>be</a:t>
            </a:r>
            <a:r>
              <a:rPr lang="sl-SI" dirty="0"/>
              <a:t> Berry Mary. </a:t>
            </a:r>
            <a:r>
              <a:rPr lang="sl-SI" dirty="0" err="1"/>
              <a:t>The</a:t>
            </a:r>
            <a:r>
              <a:rPr lang="sl-SI" dirty="0"/>
              <a:t> </a:t>
            </a:r>
            <a:r>
              <a:rPr lang="sl-SI" dirty="0" err="1"/>
              <a:t>child</a:t>
            </a:r>
            <a:r>
              <a:rPr lang="sl-SI" dirty="0"/>
              <a:t>, </a:t>
            </a:r>
            <a:r>
              <a:rPr lang="sl-SI" dirty="0" err="1"/>
              <a:t>who</a:t>
            </a:r>
            <a:r>
              <a:rPr lang="sl-SI" dirty="0"/>
              <a:t> </a:t>
            </a:r>
            <a:r>
              <a:rPr lang="sl-SI" dirty="0" err="1"/>
              <a:t>was</a:t>
            </a:r>
            <a:r>
              <a:rPr lang="sl-SI" dirty="0"/>
              <a:t> </a:t>
            </a:r>
            <a:r>
              <a:rPr lang="sl-SI" dirty="0" err="1"/>
              <a:t>out</a:t>
            </a:r>
            <a:r>
              <a:rPr lang="sl-SI" dirty="0"/>
              <a:t>, </a:t>
            </a:r>
            <a:r>
              <a:rPr lang="sl-SI" dirty="0" err="1"/>
              <a:t>comes</a:t>
            </a:r>
            <a:r>
              <a:rPr lang="sl-SI" dirty="0"/>
              <a:t> back </a:t>
            </a:r>
            <a:r>
              <a:rPr lang="sl-SI" dirty="0" err="1"/>
              <a:t>and</a:t>
            </a:r>
            <a:r>
              <a:rPr lang="sl-SI" dirty="0"/>
              <a:t> </a:t>
            </a:r>
            <a:r>
              <a:rPr lang="sl-SI" dirty="0" err="1"/>
              <a:t>asks</a:t>
            </a:r>
            <a:r>
              <a:rPr lang="sl-SI" dirty="0"/>
              <a:t> </a:t>
            </a:r>
            <a:r>
              <a:rPr lang="sl-SI" dirty="0" err="1"/>
              <a:t>each</a:t>
            </a:r>
            <a:r>
              <a:rPr lang="sl-SI" dirty="0"/>
              <a:t> </a:t>
            </a:r>
            <a:r>
              <a:rPr lang="sl-SI" dirty="0" err="1"/>
              <a:t>child</a:t>
            </a:r>
            <a:r>
              <a:rPr lang="sl-SI" dirty="0"/>
              <a:t>: </a:t>
            </a:r>
            <a:r>
              <a:rPr lang="sl-SI" dirty="0" err="1"/>
              <a:t>What</a:t>
            </a:r>
            <a:r>
              <a:rPr lang="sl-SI" dirty="0"/>
              <a:t>’s </a:t>
            </a:r>
            <a:r>
              <a:rPr lang="sl-SI" dirty="0" err="1"/>
              <a:t>your</a:t>
            </a:r>
            <a:r>
              <a:rPr lang="sl-SI" dirty="0"/>
              <a:t> name? </a:t>
            </a:r>
            <a:r>
              <a:rPr lang="sl-SI" dirty="0" err="1"/>
              <a:t>They</a:t>
            </a:r>
            <a:r>
              <a:rPr lang="sl-SI" dirty="0"/>
              <a:t> </a:t>
            </a:r>
            <a:r>
              <a:rPr lang="sl-SI" dirty="0" err="1"/>
              <a:t>answer</a:t>
            </a:r>
            <a:r>
              <a:rPr lang="sl-SI" dirty="0"/>
              <a:t>. </a:t>
            </a:r>
            <a:r>
              <a:rPr lang="sl-SI" dirty="0" err="1"/>
              <a:t>When</a:t>
            </a:r>
            <a:r>
              <a:rPr lang="sl-SI" dirty="0"/>
              <a:t> </a:t>
            </a:r>
            <a:r>
              <a:rPr lang="sl-SI" dirty="0" err="1"/>
              <a:t>the</a:t>
            </a:r>
            <a:r>
              <a:rPr lang="sl-SI" dirty="0"/>
              <a:t> </a:t>
            </a:r>
            <a:r>
              <a:rPr lang="sl-SI" dirty="0" err="1"/>
              <a:t>child</a:t>
            </a:r>
            <a:r>
              <a:rPr lang="sl-SI" dirty="0"/>
              <a:t> </a:t>
            </a:r>
            <a:r>
              <a:rPr lang="sl-SI" dirty="0" err="1"/>
              <a:t>answers</a:t>
            </a:r>
            <a:r>
              <a:rPr lang="sl-SI" dirty="0"/>
              <a:t> </a:t>
            </a:r>
            <a:r>
              <a:rPr lang="sl-SI" dirty="0" err="1"/>
              <a:t>My</a:t>
            </a:r>
            <a:r>
              <a:rPr lang="sl-SI" dirty="0"/>
              <a:t> name is Berry Mary, </a:t>
            </a:r>
            <a:r>
              <a:rPr lang="sl-SI" dirty="0" err="1"/>
              <a:t>both</a:t>
            </a:r>
            <a:r>
              <a:rPr lang="sl-SI" dirty="0"/>
              <a:t> </a:t>
            </a:r>
            <a:r>
              <a:rPr lang="sl-SI" dirty="0" err="1"/>
              <a:t>of</a:t>
            </a:r>
            <a:r>
              <a:rPr lang="sl-SI" dirty="0"/>
              <a:t> </a:t>
            </a:r>
            <a:r>
              <a:rPr lang="sl-SI" dirty="0" err="1"/>
              <a:t>them</a:t>
            </a:r>
            <a:r>
              <a:rPr lang="sl-SI" dirty="0"/>
              <a:t> </a:t>
            </a:r>
            <a:r>
              <a:rPr lang="sl-SI" dirty="0" err="1"/>
              <a:t>need</a:t>
            </a:r>
            <a:r>
              <a:rPr lang="sl-SI" dirty="0"/>
              <a:t> to run </a:t>
            </a:r>
            <a:r>
              <a:rPr lang="sl-SI" dirty="0" err="1"/>
              <a:t>around</a:t>
            </a:r>
            <a:r>
              <a:rPr lang="sl-SI" dirty="0"/>
              <a:t> </a:t>
            </a:r>
            <a:r>
              <a:rPr lang="sl-SI" dirty="0" err="1"/>
              <a:t>the</a:t>
            </a:r>
            <a:r>
              <a:rPr lang="sl-SI" dirty="0"/>
              <a:t> </a:t>
            </a:r>
            <a:r>
              <a:rPr lang="sl-SI" dirty="0" err="1"/>
              <a:t>circle</a:t>
            </a:r>
            <a:r>
              <a:rPr lang="sl-SI" dirty="0"/>
              <a:t> </a:t>
            </a:r>
            <a:r>
              <a:rPr lang="sl-SI" dirty="0" err="1"/>
              <a:t>and</a:t>
            </a:r>
            <a:r>
              <a:rPr lang="sl-SI" dirty="0"/>
              <a:t> take </a:t>
            </a:r>
            <a:r>
              <a:rPr lang="sl-SI" dirty="0" err="1"/>
              <a:t>the</a:t>
            </a:r>
            <a:r>
              <a:rPr lang="sl-SI" dirty="0"/>
              <a:t> same </a:t>
            </a:r>
            <a:r>
              <a:rPr lang="sl-SI"/>
              <a:t>place.</a:t>
            </a:r>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547664" y="548680"/>
            <a:ext cx="5184576" cy="523220"/>
          </a:xfrm>
          <a:prstGeom prst="rect">
            <a:avLst/>
          </a:prstGeom>
          <a:noFill/>
        </p:spPr>
        <p:txBody>
          <a:bodyPr wrap="square" rtlCol="0">
            <a:spAutoFit/>
          </a:bodyPr>
          <a:lstStyle/>
          <a:p>
            <a:r>
              <a:rPr lang="sl-SI" sz="2800" b="1" dirty="0"/>
              <a:t>HUMAN VENN DIAGRAM</a:t>
            </a: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5299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1800</Words>
  <Application>Microsoft Office PowerPoint</Application>
  <PresentationFormat>Diaprojekcija na zaslonu (4:3)</PresentationFormat>
  <Paragraphs>247</Paragraphs>
  <Slides>29</Slides>
  <Notes>10</Notes>
  <HiddenSlides>0</HiddenSlides>
  <MMClips>0</MMClips>
  <ScaleCrop>false</ScaleCrop>
  <HeadingPairs>
    <vt:vector size="8" baseType="variant">
      <vt:variant>
        <vt:lpstr>Uporabljene pisave</vt:lpstr>
      </vt:variant>
      <vt:variant>
        <vt:i4>4</vt:i4>
      </vt:variant>
      <vt:variant>
        <vt:lpstr>Tema</vt:lpstr>
      </vt:variant>
      <vt:variant>
        <vt:i4>1</vt:i4>
      </vt:variant>
      <vt:variant>
        <vt:lpstr>Vdelani OLE strežniki</vt:lpstr>
      </vt:variant>
      <vt:variant>
        <vt:i4>1</vt:i4>
      </vt:variant>
      <vt:variant>
        <vt:lpstr>Naslovi diapozitivov</vt:lpstr>
      </vt:variant>
      <vt:variant>
        <vt:i4>29</vt:i4>
      </vt:variant>
    </vt:vector>
  </HeadingPairs>
  <TitlesOfParts>
    <vt:vector size="35" baseType="lpstr">
      <vt:lpstr>Arial</vt:lpstr>
      <vt:lpstr>Garamond</vt:lpstr>
      <vt:lpstr>Times New Roman</vt:lpstr>
      <vt:lpstr>Wingdings</vt:lpstr>
      <vt:lpstr>Default Design</vt:lpstr>
      <vt:lpstr>Dokument</vt:lpstr>
      <vt:lpstr>METHODS AND APPROACHES IN TEACHING ENGLISH TO YOUNG LEARNERS </vt:lpstr>
      <vt:lpstr>Total Physical Response</vt:lpstr>
      <vt:lpstr>TPR in classroom</vt:lpstr>
      <vt:lpstr>TPR GAMES</vt:lpstr>
      <vt:lpstr>TPR activity</vt:lpstr>
      <vt:lpstr>TPR</vt:lpstr>
      <vt:lpstr>TPR  ENORMOUS DICE ACTIVITIES </vt:lpstr>
      <vt:lpstr>My name is Berry Mary</vt:lpstr>
      <vt:lpstr>PowerPointova predstavitev</vt:lpstr>
      <vt:lpstr>TPR CHANT</vt:lpstr>
      <vt:lpstr>TPR chants – Let‘s move</vt:lpstr>
      <vt:lpstr>I can jump</vt:lpstr>
      <vt:lpstr>Chants created by teachers</vt:lpstr>
      <vt:lpstr>The Listen chant</vt:lpstr>
      <vt:lpstr>The classroom chant</vt:lpstr>
      <vt:lpstr>TPR chants</vt:lpstr>
      <vt:lpstr>Teddy bear</vt:lpstr>
      <vt:lpstr>TPR SONGS</vt:lpstr>
      <vt:lpstr>PowerPointova predstavitev</vt:lpstr>
      <vt:lpstr>The wheels on the bus</vt:lpstr>
      <vt:lpstr>PowerPointova predstavitev</vt:lpstr>
      <vt:lpstr>PowerPointova predstavitev</vt:lpstr>
      <vt:lpstr>Five little monkeys</vt:lpstr>
      <vt:lpstr>Elephants have wrinkles </vt:lpstr>
      <vt:lpstr>PowerPointova predstavitev</vt:lpstr>
      <vt:lpstr>Shake your body song</vt:lpstr>
      <vt:lpstr>TPRS</vt:lpstr>
      <vt:lpstr>TPR STORYTELLING</vt:lpstr>
      <vt:lpstr>TPR STORY</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ENGLISH TO YOUNG LEARNERS</dc:title>
  <dc:creator>Mateja</dc:creator>
  <cp:lastModifiedBy>Dagarin Fojkar, Mateja</cp:lastModifiedBy>
  <cp:revision>92</cp:revision>
  <dcterms:created xsi:type="dcterms:W3CDTF">2009-04-16T11:59:03Z</dcterms:created>
  <dcterms:modified xsi:type="dcterms:W3CDTF">2021-04-03T17:02:07Z</dcterms:modified>
</cp:coreProperties>
</file>