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a kirbiš" userId="f8c4398f85bf27c3" providerId="LiveId" clId="{985F63C8-786A-4C6A-8DF9-6EEF75AB7456}"/>
    <pc:docChg chg="undo custSel addSld delSld modSld">
      <pc:chgData name="kaja kirbiš" userId="f8c4398f85bf27c3" providerId="LiveId" clId="{985F63C8-786A-4C6A-8DF9-6EEF75AB7456}" dt="2021-01-15T15:10:45.431" v="207"/>
      <pc:docMkLst>
        <pc:docMk/>
      </pc:docMkLst>
      <pc:sldChg chg="addSp delSp modSp add del mod modAnim">
        <pc:chgData name="kaja kirbiš" userId="f8c4398f85bf27c3" providerId="LiveId" clId="{985F63C8-786A-4C6A-8DF9-6EEF75AB7456}" dt="2021-01-15T15:00:38.007" v="183"/>
        <pc:sldMkLst>
          <pc:docMk/>
          <pc:sldMk cId="2302123904" sldId="256"/>
        </pc:sldMkLst>
        <pc:spChg chg="mod">
          <ac:chgData name="kaja kirbiš" userId="f8c4398f85bf27c3" providerId="LiveId" clId="{985F63C8-786A-4C6A-8DF9-6EEF75AB7456}" dt="2021-01-15T14:52:43.544" v="165" actId="20577"/>
          <ac:spMkLst>
            <pc:docMk/>
            <pc:sldMk cId="2302123904" sldId="256"/>
            <ac:spMk id="4" creationId="{00000000-0000-0000-0000-000000000000}"/>
          </ac:spMkLst>
        </pc:spChg>
        <pc:spChg chg="del">
          <ac:chgData name="kaja kirbiš" userId="f8c4398f85bf27c3" providerId="LiveId" clId="{985F63C8-786A-4C6A-8DF9-6EEF75AB7456}" dt="2021-01-14T17:07:18.622" v="0" actId="478"/>
          <ac:spMkLst>
            <pc:docMk/>
            <pc:sldMk cId="2302123904" sldId="256"/>
            <ac:spMk id="6" creationId="{00000000-0000-0000-0000-000000000000}"/>
          </ac:spMkLst>
        </pc:spChg>
        <pc:picChg chg="add mod">
          <ac:chgData name="kaja kirbiš" userId="f8c4398f85bf27c3" providerId="LiveId" clId="{985F63C8-786A-4C6A-8DF9-6EEF75AB7456}" dt="2021-01-15T14:54:00.074" v="179" actId="14100"/>
          <ac:picMkLst>
            <pc:docMk/>
            <pc:sldMk cId="2302123904" sldId="256"/>
            <ac:picMk id="2" creationId="{E7ED917D-C794-48EB-A4C4-4DA6FFEBAAA9}"/>
          </ac:picMkLst>
        </pc:picChg>
        <pc:picChg chg="add mod">
          <ac:chgData name="kaja kirbiš" userId="f8c4398f85bf27c3" providerId="LiveId" clId="{985F63C8-786A-4C6A-8DF9-6EEF75AB7456}" dt="2021-01-15T14:54:01.571" v="180" actId="1076"/>
          <ac:picMkLst>
            <pc:docMk/>
            <pc:sldMk cId="2302123904" sldId="256"/>
            <ac:picMk id="3" creationId="{15B04BE0-7DBF-445B-88FC-52FC1D4C2C81}"/>
          </ac:picMkLst>
        </pc:picChg>
        <pc:picChg chg="del mod">
          <ac:chgData name="kaja kirbiš" userId="f8c4398f85bf27c3" providerId="LiveId" clId="{985F63C8-786A-4C6A-8DF9-6EEF75AB7456}" dt="2021-01-15T14:52:00.602" v="158" actId="478"/>
          <ac:picMkLst>
            <pc:docMk/>
            <pc:sldMk cId="2302123904" sldId="256"/>
            <ac:picMk id="5" creationId="{00000000-0000-0000-0000-000000000000}"/>
          </ac:picMkLst>
        </pc:picChg>
        <pc:picChg chg="add mod modCrop">
          <ac:chgData name="kaja kirbiš" userId="f8c4398f85bf27c3" providerId="LiveId" clId="{985F63C8-786A-4C6A-8DF9-6EEF75AB7456}" dt="2021-01-15T14:54:04.052" v="181" actId="1076"/>
          <ac:picMkLst>
            <pc:docMk/>
            <pc:sldMk cId="2302123904" sldId="256"/>
            <ac:picMk id="6" creationId="{49DDD5E9-1631-497C-BB29-1D97CB96ED04}"/>
          </ac:picMkLst>
        </pc:picChg>
        <pc:picChg chg="mod">
          <ac:chgData name="kaja kirbiš" userId="f8c4398f85bf27c3" providerId="LiveId" clId="{985F63C8-786A-4C6A-8DF9-6EEF75AB7456}" dt="2021-01-15T15:00:33.958" v="182" actId="1076"/>
          <ac:picMkLst>
            <pc:docMk/>
            <pc:sldMk cId="2302123904" sldId="256"/>
            <ac:picMk id="7" creationId="{514C5B3A-C638-4DCB-A03A-B519757A10EC}"/>
          </ac:picMkLst>
        </pc:picChg>
      </pc:sldChg>
      <pc:sldChg chg="addSp modSp mod modAnim">
        <pc:chgData name="kaja kirbiš" userId="f8c4398f85bf27c3" providerId="LiveId" clId="{985F63C8-786A-4C6A-8DF9-6EEF75AB7456}" dt="2021-01-15T15:01:35.532" v="187"/>
        <pc:sldMkLst>
          <pc:docMk/>
          <pc:sldMk cId="3996057296" sldId="257"/>
        </pc:sldMkLst>
        <pc:spChg chg="add mod">
          <ac:chgData name="kaja kirbiš" userId="f8c4398f85bf27c3" providerId="LiveId" clId="{985F63C8-786A-4C6A-8DF9-6EEF75AB7456}" dt="2021-01-14T17:08:24.679" v="14" actId="1076"/>
          <ac:spMkLst>
            <pc:docMk/>
            <pc:sldMk cId="3996057296" sldId="257"/>
            <ac:spMk id="2" creationId="{B05D3FDE-63C6-47FA-A323-A83B15688C20}"/>
          </ac:spMkLst>
        </pc:spChg>
        <pc:spChg chg="mod">
          <ac:chgData name="kaja kirbiš" userId="f8c4398f85bf27c3" providerId="LiveId" clId="{985F63C8-786A-4C6A-8DF9-6EEF75AB7456}" dt="2021-01-14T17:08:28.716" v="15" actId="1076"/>
          <ac:spMkLst>
            <pc:docMk/>
            <pc:sldMk cId="3996057296" sldId="257"/>
            <ac:spMk id="5" creationId="{00000000-0000-0000-0000-000000000000}"/>
          </ac:spMkLst>
        </pc:spChg>
        <pc:picChg chg="mod">
          <ac:chgData name="kaja kirbiš" userId="f8c4398f85bf27c3" providerId="LiveId" clId="{985F63C8-786A-4C6A-8DF9-6EEF75AB7456}" dt="2021-01-15T15:01:31.668" v="186" actId="1076"/>
          <ac:picMkLst>
            <pc:docMk/>
            <pc:sldMk cId="3996057296" sldId="257"/>
            <ac:picMk id="3" creationId="{CC4E5DEA-78CA-4688-AA9E-F1BCA3976D6A}"/>
          </ac:picMkLst>
        </pc:picChg>
        <pc:picChg chg="mod">
          <ac:chgData name="kaja kirbiš" userId="f8c4398f85bf27c3" providerId="LiveId" clId="{985F63C8-786A-4C6A-8DF9-6EEF75AB7456}" dt="2021-01-14T17:08:33.191" v="17" actId="1076"/>
          <ac:picMkLst>
            <pc:docMk/>
            <pc:sldMk cId="3996057296" sldId="257"/>
            <ac:picMk id="4" creationId="{00000000-0000-0000-0000-000000000000}"/>
          </ac:picMkLst>
        </pc:picChg>
      </pc:sldChg>
      <pc:sldChg chg="addSp modSp mod modAnim">
        <pc:chgData name="kaja kirbiš" userId="f8c4398f85bf27c3" providerId="LiveId" clId="{985F63C8-786A-4C6A-8DF9-6EEF75AB7456}" dt="2021-01-15T15:01:56.337" v="189"/>
        <pc:sldMkLst>
          <pc:docMk/>
          <pc:sldMk cId="3843324803" sldId="258"/>
        </pc:sldMkLst>
        <pc:spChg chg="add mod">
          <ac:chgData name="kaja kirbiš" userId="f8c4398f85bf27c3" providerId="LiveId" clId="{985F63C8-786A-4C6A-8DF9-6EEF75AB7456}" dt="2021-01-14T17:09:06.748" v="26" actId="208"/>
          <ac:spMkLst>
            <pc:docMk/>
            <pc:sldMk cId="3843324803" sldId="258"/>
            <ac:spMk id="2" creationId="{682E3ED1-5C81-4F57-869A-BA424AE2650A}"/>
          </ac:spMkLst>
        </pc:spChg>
        <pc:spChg chg="mod">
          <ac:chgData name="kaja kirbiš" userId="f8c4398f85bf27c3" providerId="LiveId" clId="{985F63C8-786A-4C6A-8DF9-6EEF75AB7456}" dt="2021-01-14T17:08:46.798" v="20" actId="1076"/>
          <ac:spMkLst>
            <pc:docMk/>
            <pc:sldMk cId="3843324803" sldId="258"/>
            <ac:spMk id="5" creationId="{00000000-0000-0000-0000-000000000000}"/>
          </ac:spMkLst>
        </pc:spChg>
        <pc:picChg chg="mod">
          <ac:chgData name="kaja kirbiš" userId="f8c4398f85bf27c3" providerId="LiveId" clId="{985F63C8-786A-4C6A-8DF9-6EEF75AB7456}" dt="2021-01-15T15:01:53.524" v="188" actId="1076"/>
          <ac:picMkLst>
            <pc:docMk/>
            <pc:sldMk cId="3843324803" sldId="258"/>
            <ac:picMk id="3" creationId="{0874700D-F889-47F4-80FD-84C69FACD90D}"/>
          </ac:picMkLst>
        </pc:picChg>
        <pc:picChg chg="mod">
          <ac:chgData name="kaja kirbiš" userId="f8c4398f85bf27c3" providerId="LiveId" clId="{985F63C8-786A-4C6A-8DF9-6EEF75AB7456}" dt="2021-01-14T17:08:51.527" v="22" actId="1076"/>
          <ac:picMkLst>
            <pc:docMk/>
            <pc:sldMk cId="3843324803" sldId="258"/>
            <ac:picMk id="4" creationId="{00000000-0000-0000-0000-000000000000}"/>
          </ac:picMkLst>
        </pc:picChg>
      </pc:sldChg>
      <pc:sldChg chg="addSp modSp mod modAnim">
        <pc:chgData name="kaja kirbiš" userId="f8c4398f85bf27c3" providerId="LiveId" clId="{985F63C8-786A-4C6A-8DF9-6EEF75AB7456}" dt="2021-01-15T15:02:28.798" v="191"/>
        <pc:sldMkLst>
          <pc:docMk/>
          <pc:sldMk cId="2854915717" sldId="259"/>
        </pc:sldMkLst>
        <pc:spChg chg="add mod">
          <ac:chgData name="kaja kirbiš" userId="f8c4398f85bf27c3" providerId="LiveId" clId="{985F63C8-786A-4C6A-8DF9-6EEF75AB7456}" dt="2021-01-14T17:09:34.768" v="33" actId="1582"/>
          <ac:spMkLst>
            <pc:docMk/>
            <pc:sldMk cId="2854915717" sldId="259"/>
            <ac:spMk id="2" creationId="{5945C2D6-5408-4409-A379-37C58DA39AB6}"/>
          </ac:spMkLst>
        </pc:spChg>
        <pc:spChg chg="mod">
          <ac:chgData name="kaja kirbiš" userId="f8c4398f85bf27c3" providerId="LiveId" clId="{985F63C8-786A-4C6A-8DF9-6EEF75AB7456}" dt="2021-01-14T17:09:18.201" v="29" actId="1076"/>
          <ac:spMkLst>
            <pc:docMk/>
            <pc:sldMk cId="2854915717" sldId="259"/>
            <ac:spMk id="7" creationId="{00000000-0000-0000-0000-000000000000}"/>
          </ac:spMkLst>
        </pc:spChg>
        <pc:picChg chg="mod">
          <ac:chgData name="kaja kirbiš" userId="f8c4398f85bf27c3" providerId="LiveId" clId="{985F63C8-786A-4C6A-8DF9-6EEF75AB7456}" dt="2021-01-15T15:02:25.856" v="190" actId="1076"/>
          <ac:picMkLst>
            <pc:docMk/>
            <pc:sldMk cId="2854915717" sldId="259"/>
            <ac:picMk id="3" creationId="{5F20510B-859B-4DAD-9801-BAD56279409D}"/>
          </ac:picMkLst>
        </pc:picChg>
        <pc:picChg chg="mod">
          <ac:chgData name="kaja kirbiš" userId="f8c4398f85bf27c3" providerId="LiveId" clId="{985F63C8-786A-4C6A-8DF9-6EEF75AB7456}" dt="2021-01-14T17:09:40.746" v="35" actId="1076"/>
          <ac:picMkLst>
            <pc:docMk/>
            <pc:sldMk cId="2854915717" sldId="259"/>
            <ac:picMk id="4" creationId="{00000000-0000-0000-0000-000000000000}"/>
          </ac:picMkLst>
        </pc:picChg>
        <pc:picChg chg="mod">
          <ac:chgData name="kaja kirbiš" userId="f8c4398f85bf27c3" providerId="LiveId" clId="{985F63C8-786A-4C6A-8DF9-6EEF75AB7456}" dt="2021-01-14T17:09:44.247" v="37" actId="1076"/>
          <ac:picMkLst>
            <pc:docMk/>
            <pc:sldMk cId="2854915717" sldId="259"/>
            <ac:picMk id="6" creationId="{00000000-0000-0000-0000-000000000000}"/>
          </ac:picMkLst>
        </pc:picChg>
      </pc:sldChg>
      <pc:sldChg chg="addSp modSp mod modAnim">
        <pc:chgData name="kaja kirbiš" userId="f8c4398f85bf27c3" providerId="LiveId" clId="{985F63C8-786A-4C6A-8DF9-6EEF75AB7456}" dt="2021-01-15T15:07:51.210" v="193"/>
        <pc:sldMkLst>
          <pc:docMk/>
          <pc:sldMk cId="1254312857" sldId="260"/>
        </pc:sldMkLst>
        <pc:spChg chg="add mod">
          <ac:chgData name="kaja kirbiš" userId="f8c4398f85bf27c3" providerId="LiveId" clId="{985F63C8-786A-4C6A-8DF9-6EEF75AB7456}" dt="2021-01-14T17:10:18.126" v="46" actId="1582"/>
          <ac:spMkLst>
            <pc:docMk/>
            <pc:sldMk cId="1254312857" sldId="260"/>
            <ac:spMk id="2" creationId="{36A5D845-B387-4802-A2DB-7D81F76FE69F}"/>
          </ac:spMkLst>
        </pc:spChg>
        <pc:spChg chg="mod">
          <ac:chgData name="kaja kirbiš" userId="f8c4398f85bf27c3" providerId="LiveId" clId="{985F63C8-786A-4C6A-8DF9-6EEF75AB7456}" dt="2021-01-14T17:10:03.635" v="42" actId="1076"/>
          <ac:spMkLst>
            <pc:docMk/>
            <pc:sldMk cId="1254312857" sldId="260"/>
            <ac:spMk id="5" creationId="{00000000-0000-0000-0000-000000000000}"/>
          </ac:spMkLst>
        </pc:spChg>
        <pc:picChg chg="mod">
          <ac:chgData name="kaja kirbiš" userId="f8c4398f85bf27c3" providerId="LiveId" clId="{985F63C8-786A-4C6A-8DF9-6EEF75AB7456}" dt="2021-01-15T15:07:48.334" v="192" actId="1076"/>
          <ac:picMkLst>
            <pc:docMk/>
            <pc:sldMk cId="1254312857" sldId="260"/>
            <ac:picMk id="3" creationId="{914EC5B3-92C2-46FB-BF20-C8066F1500CD}"/>
          </ac:picMkLst>
        </pc:picChg>
        <pc:picChg chg="mod">
          <ac:chgData name="kaja kirbiš" userId="f8c4398f85bf27c3" providerId="LiveId" clId="{985F63C8-786A-4C6A-8DF9-6EEF75AB7456}" dt="2021-01-14T17:09:50.576" v="38" actId="1076"/>
          <ac:picMkLst>
            <pc:docMk/>
            <pc:sldMk cId="1254312857" sldId="260"/>
            <ac:picMk id="6" creationId="{00000000-0000-0000-0000-000000000000}"/>
          </ac:picMkLst>
        </pc:picChg>
      </pc:sldChg>
      <pc:sldChg chg="addSp modSp mod modAnim">
        <pc:chgData name="kaja kirbiš" userId="f8c4398f85bf27c3" providerId="LiveId" clId="{985F63C8-786A-4C6A-8DF9-6EEF75AB7456}" dt="2021-01-15T15:09:20.656" v="201"/>
        <pc:sldMkLst>
          <pc:docMk/>
          <pc:sldMk cId="1912225627" sldId="261"/>
        </pc:sldMkLst>
        <pc:spChg chg="add mod">
          <ac:chgData name="kaja kirbiš" userId="f8c4398f85bf27c3" providerId="LiveId" clId="{985F63C8-786A-4C6A-8DF9-6EEF75AB7456}" dt="2021-01-14T17:10:44.442" v="52" actId="1582"/>
          <ac:spMkLst>
            <pc:docMk/>
            <pc:sldMk cId="1912225627" sldId="261"/>
            <ac:spMk id="2" creationId="{CB5B6251-8E46-4495-BC51-9095ED67E0BF}"/>
          </ac:spMkLst>
        </pc:spChg>
        <pc:spChg chg="mod">
          <ac:chgData name="kaja kirbiš" userId="f8c4398f85bf27c3" providerId="LiveId" clId="{985F63C8-786A-4C6A-8DF9-6EEF75AB7456}" dt="2021-01-15T15:08:55.433" v="199" actId="20577"/>
          <ac:spMkLst>
            <pc:docMk/>
            <pc:sldMk cId="1912225627" sldId="261"/>
            <ac:spMk id="5" creationId="{00000000-0000-0000-0000-000000000000}"/>
          </ac:spMkLst>
        </pc:spChg>
        <pc:picChg chg="mod">
          <ac:chgData name="kaja kirbiš" userId="f8c4398f85bf27c3" providerId="LiveId" clId="{985F63C8-786A-4C6A-8DF9-6EEF75AB7456}" dt="2021-01-15T15:09:17.096" v="200" actId="1076"/>
          <ac:picMkLst>
            <pc:docMk/>
            <pc:sldMk cId="1912225627" sldId="261"/>
            <ac:picMk id="3" creationId="{2C22AB44-5266-4D43-BD8D-1967B3082631}"/>
          </ac:picMkLst>
        </pc:picChg>
      </pc:sldChg>
      <pc:sldChg chg="delSp modSp mod delAnim modAnim">
        <pc:chgData name="kaja kirbiš" userId="f8c4398f85bf27c3" providerId="LiveId" clId="{985F63C8-786A-4C6A-8DF9-6EEF75AB7456}" dt="2021-01-15T15:10:45.431" v="207"/>
        <pc:sldMkLst>
          <pc:docMk/>
          <pc:sldMk cId="1959237839" sldId="262"/>
        </pc:sldMkLst>
        <pc:spChg chg="mod">
          <ac:chgData name="kaja kirbiš" userId="f8c4398f85bf27c3" providerId="LiveId" clId="{985F63C8-786A-4C6A-8DF9-6EEF75AB7456}" dt="2021-01-14T17:25:33.461" v="53"/>
          <ac:spMkLst>
            <pc:docMk/>
            <pc:sldMk cId="1959237839" sldId="262"/>
            <ac:spMk id="5" creationId="{00000000-0000-0000-0000-000000000000}"/>
          </ac:spMkLst>
        </pc:spChg>
        <pc:picChg chg="del mod">
          <ac:chgData name="kaja kirbiš" userId="f8c4398f85bf27c3" providerId="LiveId" clId="{985F63C8-786A-4C6A-8DF9-6EEF75AB7456}" dt="2021-01-15T15:10:40.181" v="205" actId="478"/>
          <ac:picMkLst>
            <pc:docMk/>
            <pc:sldMk cId="1959237839" sldId="262"/>
            <ac:picMk id="2" creationId="{13BBAE80-4F66-4851-AEAE-A4BDFD8EE4A8}"/>
          </ac:picMkLst>
        </pc:picChg>
        <pc:picChg chg="mod">
          <ac:chgData name="kaja kirbiš" userId="f8c4398f85bf27c3" providerId="LiveId" clId="{985F63C8-786A-4C6A-8DF9-6EEF75AB7456}" dt="2021-01-15T15:10:42.555" v="206" actId="1076"/>
          <ac:picMkLst>
            <pc:docMk/>
            <pc:sldMk cId="1959237839" sldId="262"/>
            <ac:picMk id="3" creationId="{EBD90469-C605-4BFB-AD09-FC772A158016}"/>
          </ac:picMkLst>
        </pc:picChg>
      </pc:sldChg>
      <pc:sldChg chg="addSp delSp modSp new mod modAnim">
        <pc:chgData name="kaja kirbiš" userId="f8c4398f85bf27c3" providerId="LiveId" clId="{985F63C8-786A-4C6A-8DF9-6EEF75AB7456}" dt="2021-01-15T15:01:02.291" v="185"/>
        <pc:sldMkLst>
          <pc:docMk/>
          <pc:sldMk cId="1600023003" sldId="263"/>
        </pc:sldMkLst>
        <pc:spChg chg="mod">
          <ac:chgData name="kaja kirbiš" userId="f8c4398f85bf27c3" providerId="LiveId" clId="{985F63C8-786A-4C6A-8DF9-6EEF75AB7456}" dt="2021-01-14T17:26:12.987" v="70"/>
          <ac:spMkLst>
            <pc:docMk/>
            <pc:sldMk cId="1600023003" sldId="263"/>
            <ac:spMk id="2" creationId="{6EAC8161-1791-4B1E-80DB-895A2EDD0188}"/>
          </ac:spMkLst>
        </pc:spChg>
        <pc:spChg chg="del">
          <ac:chgData name="kaja kirbiš" userId="f8c4398f85bf27c3" providerId="LiveId" clId="{985F63C8-786A-4C6A-8DF9-6EEF75AB7456}" dt="2021-01-14T17:26:07.853" v="69" actId="478"/>
          <ac:spMkLst>
            <pc:docMk/>
            <pc:sldMk cId="1600023003" sldId="263"/>
            <ac:spMk id="3" creationId="{9D480D19-5095-4B84-A3A6-F2824225672C}"/>
          </ac:spMkLst>
        </pc:spChg>
        <pc:spChg chg="add mod">
          <ac:chgData name="kaja kirbiš" userId="f8c4398f85bf27c3" providerId="LiveId" clId="{985F63C8-786A-4C6A-8DF9-6EEF75AB7456}" dt="2021-01-14T17:29:19.642" v="155" actId="20577"/>
          <ac:spMkLst>
            <pc:docMk/>
            <pc:sldMk cId="1600023003" sldId="263"/>
            <ac:spMk id="8" creationId="{A8DFDA48-2BE3-475C-8E77-39C5F6E0DD6A}"/>
          </ac:spMkLst>
        </pc:spChg>
        <pc:picChg chg="mod">
          <ac:chgData name="kaja kirbiš" userId="f8c4398f85bf27c3" providerId="LiveId" clId="{985F63C8-786A-4C6A-8DF9-6EEF75AB7456}" dt="2021-01-15T15:00:59.199" v="184" actId="1076"/>
          <ac:picMkLst>
            <pc:docMk/>
            <pc:sldMk cId="1600023003" sldId="263"/>
            <ac:picMk id="3" creationId="{B5B550FB-21F3-4B5F-A526-376C7B194CD1}"/>
          </ac:picMkLst>
        </pc:picChg>
        <pc:picChg chg="add mod modCrop">
          <ac:chgData name="kaja kirbiš" userId="f8c4398f85bf27c3" providerId="LiveId" clId="{985F63C8-786A-4C6A-8DF9-6EEF75AB7456}" dt="2021-01-14T17:27:57.127" v="89" actId="1076"/>
          <ac:picMkLst>
            <pc:docMk/>
            <pc:sldMk cId="1600023003" sldId="263"/>
            <ac:picMk id="4" creationId="{B9FD4434-627A-4AED-ABD9-05F3ECA59E44}"/>
          </ac:picMkLst>
        </pc:picChg>
        <pc:picChg chg="add mod">
          <ac:chgData name="kaja kirbiš" userId="f8c4398f85bf27c3" providerId="LiveId" clId="{985F63C8-786A-4C6A-8DF9-6EEF75AB7456}" dt="2021-01-14T17:28:02.872" v="92" actId="1076"/>
          <ac:picMkLst>
            <pc:docMk/>
            <pc:sldMk cId="1600023003" sldId="263"/>
            <ac:picMk id="5" creationId="{2F7EE43D-A0D7-4EDE-82A1-2710A44E9174}"/>
          </ac:picMkLst>
        </pc:picChg>
        <pc:picChg chg="add mod">
          <ac:chgData name="kaja kirbiš" userId="f8c4398f85bf27c3" providerId="LiveId" clId="{985F63C8-786A-4C6A-8DF9-6EEF75AB7456}" dt="2021-01-14T17:28:06.489" v="94" actId="1076"/>
          <ac:picMkLst>
            <pc:docMk/>
            <pc:sldMk cId="1600023003" sldId="263"/>
            <ac:picMk id="6" creationId="{4036BAF7-0ED2-4A67-91FD-D19C1A2594E0}"/>
          </ac:picMkLst>
        </pc:picChg>
        <pc:picChg chg="add mod">
          <ac:chgData name="kaja kirbiš" userId="f8c4398f85bf27c3" providerId="LiveId" clId="{985F63C8-786A-4C6A-8DF9-6EEF75AB7456}" dt="2021-01-14T17:27:59.557" v="90" actId="1076"/>
          <ac:picMkLst>
            <pc:docMk/>
            <pc:sldMk cId="1600023003" sldId="263"/>
            <ac:picMk id="7" creationId="{335AFFEA-CD98-4E64-B5CE-5CD4DEF635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8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48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91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26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05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365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56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18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63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97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3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2D6C-0B48-41B5-A463-E1DA33045C22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6145-F168-4707-8251-40B30925C1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2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93040" y="212208"/>
            <a:ext cx="107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PTIČJA HIŠICA </a:t>
            </a:r>
          </a:p>
          <a:p>
            <a:pPr algn="ctr"/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RIŠEMO Z RADIRKO </a:t>
            </a:r>
          </a:p>
          <a:p>
            <a:pPr algn="ctr"/>
            <a:r>
              <a:rPr lang="sl-SI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RADIRANKA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7ED917D-C794-48EB-A4C4-4DA6FFEBA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" y="3208940"/>
            <a:ext cx="3436851" cy="343685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5B04BE0-7DBF-445B-88FC-52FC1D4C2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891" y="3167145"/>
            <a:ext cx="4400550" cy="35204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9DDD5E9-1631-497C-BB29-1D97CB96ED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022" r="33273"/>
          <a:stretch/>
        </p:blipFill>
        <p:spPr>
          <a:xfrm>
            <a:off x="8030441" y="3167145"/>
            <a:ext cx="4053736" cy="352044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514C5B3A-C638-4DCB-A03A-B519757A1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3040" y="2437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AC8161-1791-4B1E-80DB-895A2ED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POTEBUJEŠ?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FD4434-627A-4AED-ABD9-05F3ECA59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98"/>
          <a:stretch/>
        </p:blipFill>
        <p:spPr>
          <a:xfrm>
            <a:off x="216565" y="3072966"/>
            <a:ext cx="3776800" cy="35464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7EE43D-A0D7-4EDE-82A1-2710A44E9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481" y="9092"/>
            <a:ext cx="3419908" cy="34199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036BAF7-0ED2-4A67-91FD-D19C1A259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721" y="3023727"/>
            <a:ext cx="3595714" cy="35957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5AFFEA-CD98-4E64-B5CE-5CD4DEF63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672" y="1502829"/>
            <a:ext cx="3701291" cy="24765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8DFDA48-2BE3-475C-8E77-39C5F6E0DD6A}"/>
              </a:ext>
            </a:extLst>
          </p:cNvPr>
          <p:cNvSpPr txBox="1"/>
          <p:nvPr/>
        </p:nvSpPr>
        <p:spPr>
          <a:xfrm>
            <a:off x="4277359" y="4744720"/>
            <a:ext cx="3153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ČASOPISNI PAPIR,</a:t>
            </a:r>
          </a:p>
          <a:p>
            <a:r>
              <a:rPr lang="sl-SI" sz="2800" dirty="0"/>
              <a:t>BEL PAPIR,</a:t>
            </a:r>
          </a:p>
          <a:p>
            <a:r>
              <a:rPr lang="sl-SI" sz="2800" dirty="0"/>
              <a:t>RADIRKO,</a:t>
            </a:r>
          </a:p>
          <a:p>
            <a:r>
              <a:rPr lang="sl-SI" sz="2800"/>
              <a:t>SVINČNIK.</a:t>
            </a:r>
            <a:endParaRPr lang="sl-SI" sz="2800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5B550FB-21F3-4B5F-A526-376C7B194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245" y="62130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6" y="313633"/>
            <a:ext cx="8452963" cy="361786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575847" y="4728485"/>
            <a:ext cx="9040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S ČASOPISNIM PAPIRJEM SI ZAŠČITI DELOVNI PROSTOR. PRIPRAVI SI BEL LIST, SVINČNIK, ŠILČEK IN RADIRKO. SVETUJEM TI, DA POIŠČEŠ STARE SVINČNIKE, KI SO ŽE PREMAJHNI ZA PISANJE.</a:t>
            </a: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B05D3FDE-63C6-47FA-A323-A83B15688C20}"/>
              </a:ext>
            </a:extLst>
          </p:cNvPr>
          <p:cNvSpPr/>
          <p:nvPr/>
        </p:nvSpPr>
        <p:spPr>
          <a:xfrm>
            <a:off x="1422400" y="4448762"/>
            <a:ext cx="9347200" cy="21945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CC4E5DEA-78CA-4688-AA9E-F1BCA3976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040" y="61379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12" y="278588"/>
            <a:ext cx="9746477" cy="41714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997173" y="5404596"/>
            <a:ext cx="7880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KAR NA LIST ŠILIŠ SVINČNIK IN ODSTRANIŠ LESENE DELE ŠILJENJA.</a:t>
            </a: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682E3ED1-5C81-4F57-869A-BA424AE2650A}"/>
              </a:ext>
            </a:extLst>
          </p:cNvPr>
          <p:cNvSpPr/>
          <p:nvPr/>
        </p:nvSpPr>
        <p:spPr>
          <a:xfrm>
            <a:off x="1859280" y="5222240"/>
            <a:ext cx="8422640" cy="1219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874700D-F889-47F4-80FD-84C69FACD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60" y="60350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56" y="162386"/>
            <a:ext cx="2865723" cy="66956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472594"/>
            <a:ext cx="7549825" cy="323132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51177" y="4446414"/>
            <a:ext cx="6542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S PRSTOM MOČNO PRITISKAŠ IN PREMAŽEŠ CEL LIST. ČE TE ZAČNE BOLETI EN PRST, UPORABI DRUGEGA. ČE ŽELIŠ, DA TI BO RISBA RES DOBRO USPELA, MORAŠ PRECEJ NA TEMNO PREBARVATI PODLAGO.</a:t>
            </a: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5945C2D6-5408-4409-A379-37C58DA39AB6}"/>
              </a:ext>
            </a:extLst>
          </p:cNvPr>
          <p:cNvSpPr/>
          <p:nvPr/>
        </p:nvSpPr>
        <p:spPr>
          <a:xfrm>
            <a:off x="345440" y="4084320"/>
            <a:ext cx="7000240" cy="2590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5F20510B-859B-4DAD-9801-BAD562794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2418" y="61822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5" y="206866"/>
            <a:ext cx="27178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305064" y="1806699"/>
            <a:ext cx="4536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ZDAJ LAHKO ZAČNEŠ RISATI Z RADIRKO. NARIŠEŠ PTIČJO HIŠICO, PTIČKE, KI SO V HIŠKI IN PTIČKE, KI ŠELE PRIHAJAJO V HIŠKO.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97" y="2412337"/>
            <a:ext cx="1818144" cy="4248000"/>
          </a:xfrm>
          <a:prstGeom prst="rect">
            <a:avLst/>
          </a:prstGeom>
        </p:spPr>
      </p:pic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36A5D845-B387-4802-A2DB-7D81F76FE69F}"/>
              </a:ext>
            </a:extLst>
          </p:cNvPr>
          <p:cNvSpPr/>
          <p:nvPr/>
        </p:nvSpPr>
        <p:spPr>
          <a:xfrm>
            <a:off x="4084320" y="1635760"/>
            <a:ext cx="5181600" cy="26517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914EC5B3-92C2-46FB-BF20-C8066F150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77920" y="60604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87" y="92766"/>
            <a:ext cx="27178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704522" y="1351722"/>
            <a:ext cx="6440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S SVINČNIKOM OBRIŠEŠ BELE DELE, PTIČKOM NARIŠEŠ OČI, KLJUN, PERUTI…</a:t>
            </a: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CB5B6251-8E46-4495-BC51-9095ED67E0BF}"/>
              </a:ext>
            </a:extLst>
          </p:cNvPr>
          <p:cNvSpPr/>
          <p:nvPr/>
        </p:nvSpPr>
        <p:spPr>
          <a:xfrm>
            <a:off x="4693920" y="1066800"/>
            <a:ext cx="6908800" cy="224536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C22AB44-5266-4D43-BD8D-1967B3082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054" y="62395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6" y="161235"/>
            <a:ext cx="45593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477078"/>
            <a:ext cx="5910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Z RADIRKO NARIŠEŠ ŠE SNEŽINKE IN RISBA JE KONČANA. ČE TI JE TA TEHNIKA VŠEČ, LAHKO NAREDIŠ TUDI DRUGAČNO ZIMSKO SLIKO.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830957" y="3336235"/>
            <a:ext cx="600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BD90469-C605-4BFB-AD09-FC772A158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364" y="63080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165</Words>
  <Application>Microsoft Office PowerPoint</Application>
  <PresentationFormat>Širokozaslonsko</PresentationFormat>
  <Paragraphs>14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PowerPointova predstavitev</vt:lpstr>
      <vt:lpstr>KAJ POTEBUJEŠ?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Alenka Jenuš</cp:lastModifiedBy>
  <cp:revision>7</cp:revision>
  <dcterms:created xsi:type="dcterms:W3CDTF">2021-01-12T08:19:24Z</dcterms:created>
  <dcterms:modified xsi:type="dcterms:W3CDTF">2021-01-19T10:45:48Z</dcterms:modified>
</cp:coreProperties>
</file>