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78" r:id="rId5"/>
    <p:sldId id="265" r:id="rId6"/>
    <p:sldId id="260" r:id="rId7"/>
    <p:sldId id="280" r:id="rId8"/>
    <p:sldId id="281" r:id="rId9"/>
    <p:sldId id="282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25254" y="502276"/>
            <a:ext cx="8689976" cy="1725769"/>
          </a:xfrm>
        </p:spPr>
        <p:txBody>
          <a:bodyPr/>
          <a:lstStyle/>
          <a:p>
            <a:r>
              <a:rPr lang="sl-SI" dirty="0" smtClean="0"/>
              <a:t>NEKATERE SNOVI LAHKO       PRETAKAMO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37" y="2328960"/>
            <a:ext cx="5102180" cy="406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5695" y="252549"/>
            <a:ext cx="10364451" cy="862148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rgbClr val="FF0000"/>
                </a:solidFill>
              </a:rPr>
              <a:t>                         Ponovimo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21956" t="23987" r="50663" b="31804"/>
          <a:stretch/>
        </p:blipFill>
        <p:spPr bwMode="auto">
          <a:xfrm>
            <a:off x="1942011" y="1018903"/>
            <a:ext cx="7950926" cy="5730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0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87451"/>
            <a:ext cx="10364451" cy="1507514"/>
          </a:xfrm>
        </p:spPr>
        <p:txBody>
          <a:bodyPr>
            <a:noAutofit/>
          </a:bodyPr>
          <a:lstStyle/>
          <a:p>
            <a:pPr algn="l"/>
            <a:r>
              <a:rPr lang="sl-SI" sz="2400" cap="none" dirty="0" smtClean="0"/>
              <a:t/>
            </a:r>
            <a:br>
              <a:rPr lang="sl-SI" sz="2400" cap="none" dirty="0" smtClean="0"/>
            </a:br>
            <a:r>
              <a:rPr lang="sl-SI" sz="2800" cap="none" dirty="0" smtClean="0"/>
              <a:t>Tekočine </a:t>
            </a:r>
            <a:r>
              <a:rPr lang="sl-SI" sz="2800" cap="none" dirty="0"/>
              <a:t>lahko pretakamo z enega mesta na drugo. Običajno si pri tem pomagamo s koriti, žlebovi, cevmi in cevnimi sistemi</a:t>
            </a:r>
            <a:r>
              <a:rPr lang="sl-SI" sz="2800" cap="none" dirty="0" smtClean="0"/>
              <a:t>. </a:t>
            </a:r>
            <a:br>
              <a:rPr lang="sl-SI" sz="2800" cap="none" dirty="0" smtClean="0"/>
            </a:br>
            <a:r>
              <a:rPr lang="sl-SI" sz="2800" cap="none" dirty="0" smtClean="0">
                <a:solidFill>
                  <a:srgbClr val="FF0000"/>
                </a:solidFill>
              </a:rPr>
              <a:t>Bi </a:t>
            </a:r>
            <a:r>
              <a:rPr lang="sl-SI" sz="2800" cap="none" dirty="0">
                <a:solidFill>
                  <a:srgbClr val="FF0000"/>
                </a:solidFill>
              </a:rPr>
              <a:t>znal razložiti razliko med cevjo in koritom?</a:t>
            </a:r>
            <a:r>
              <a:rPr lang="sl-SI" sz="2400" cap="none" dirty="0">
                <a:solidFill>
                  <a:srgbClr val="FF0000"/>
                </a:solidFill>
              </a:rPr>
              <a:t/>
            </a:r>
            <a:br>
              <a:rPr lang="sl-SI" sz="2400" cap="none" dirty="0">
                <a:solidFill>
                  <a:srgbClr val="FF0000"/>
                </a:solidFill>
              </a:rPr>
            </a:b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4144" y="2767693"/>
            <a:ext cx="4573456" cy="3412502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Oblikovano betonsko korito - odtok meteorne vode</a:t>
            </a:r>
            <a:endParaRPr kumimoji="0" lang="sl-SI" alt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2052292" y="1939534"/>
            <a:ext cx="2267307" cy="3863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CEVI</a:t>
            </a:r>
            <a:endParaRPr lang="sl-SI" dirty="0"/>
          </a:p>
        </p:txBody>
      </p:sp>
      <p:sp>
        <p:nvSpPr>
          <p:cNvPr id="3" name="AutoShape 2" descr="Porabniki v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9" name="Slika 18" descr="Porabniki vod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75" y="2767693"/>
            <a:ext cx="4894729" cy="3412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Pravokotnik 19"/>
          <p:cNvSpPr/>
          <p:nvPr/>
        </p:nvSpPr>
        <p:spPr>
          <a:xfrm>
            <a:off x="7375661" y="2038146"/>
            <a:ext cx="2267307" cy="3863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KORITA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68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87451"/>
            <a:ext cx="10364451" cy="1121353"/>
          </a:xfrm>
        </p:spPr>
        <p:txBody>
          <a:bodyPr>
            <a:noAutofit/>
          </a:bodyPr>
          <a:lstStyle/>
          <a:p>
            <a:pPr algn="l"/>
            <a:r>
              <a:rPr lang="sl-SI" sz="2400" cap="none" dirty="0">
                <a:solidFill>
                  <a:srgbClr val="FF0000"/>
                </a:solidFill>
              </a:rPr>
              <a:t/>
            </a:r>
            <a:br>
              <a:rPr lang="sl-SI" sz="2400" cap="none" dirty="0">
                <a:solidFill>
                  <a:srgbClr val="FF0000"/>
                </a:solidFill>
              </a:rPr>
            </a:br>
            <a:endParaRPr lang="sl-SI" sz="2400" dirty="0">
              <a:solidFill>
                <a:srgbClr val="FF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0132" y="1496254"/>
            <a:ext cx="3479162" cy="2861833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Oblikovano betonsko korito - odtok meteorne vode</a:t>
            </a:r>
            <a:endParaRPr kumimoji="0" lang="sl-SI" alt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762734" y="4757953"/>
            <a:ext cx="10515492" cy="134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Vodovodne cevi, po katerih priteče voda do hiš, so okrogle in votle. Če je voda v zbiralniku vode, so z vodo napolnjene tudi cevi. Po njih se voda pretaka v vse smeri.</a:t>
            </a:r>
          </a:p>
        </p:txBody>
      </p:sp>
      <p:sp>
        <p:nvSpPr>
          <p:cNvPr id="15" name="Pravokotnik 14"/>
          <p:cNvSpPr/>
          <p:nvPr/>
        </p:nvSpPr>
        <p:spPr>
          <a:xfrm>
            <a:off x="1503971" y="463919"/>
            <a:ext cx="2637724" cy="6324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CEVI</a:t>
            </a:r>
            <a:endParaRPr lang="sl-SI" sz="2800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42" y="1496253"/>
            <a:ext cx="3741715" cy="2861833"/>
          </a:xfrm>
          <a:prstGeom prst="rect">
            <a:avLst/>
          </a:prstGeom>
        </p:spPr>
      </p:pic>
      <p:pic>
        <p:nvPicPr>
          <p:cNvPr id="8" name="Slika 7" descr="Vodovodne in kuhinjske instalacije - 2019-20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06" y="1496253"/>
            <a:ext cx="3451412" cy="2861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3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87451"/>
            <a:ext cx="10364451" cy="1121353"/>
          </a:xfrm>
        </p:spPr>
        <p:txBody>
          <a:bodyPr>
            <a:noAutofit/>
          </a:bodyPr>
          <a:lstStyle/>
          <a:p>
            <a:pPr algn="l"/>
            <a:r>
              <a:rPr lang="sl-SI" sz="2400" cap="none" dirty="0"/>
              <a:t/>
            </a:r>
            <a:br>
              <a:rPr lang="sl-SI" sz="2400" cap="none" dirty="0"/>
            </a:br>
            <a:endParaRPr lang="sl-SI" sz="1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3761476"/>
            <a:ext cx="2537763" cy="16844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39" y="3248038"/>
            <a:ext cx="2708857" cy="203164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639" y="2056593"/>
            <a:ext cx="3529150" cy="3331473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Oblikovano betonsko korito - odtok meteorne vode</a:t>
            </a:r>
            <a:endParaRPr kumimoji="0" lang="sl-SI" altLang="sl-SI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0" name="Picture 6" descr="FEBRUAR, MAREC 050.JPG&lt;&gt;Oblikovano betonsko korito - odtok meteorne vode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EBRUAR, MAREC 291.JPG&lt;&gt;Betonsko korito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34290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5700815" y="1040162"/>
            <a:ext cx="3547915" cy="74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l-SI" sz="2400" dirty="0" smtClean="0"/>
              <a:t>Korito </a:t>
            </a:r>
            <a:r>
              <a:rPr lang="sl-SI" sz="2400" dirty="0"/>
              <a:t>usmeri vodo k vodnemu </a:t>
            </a:r>
            <a:r>
              <a:rPr lang="sl-SI" sz="2400" dirty="0" smtClean="0"/>
              <a:t>kolesu.</a:t>
            </a:r>
            <a:endParaRPr lang="sl-SI" sz="2400" dirty="0"/>
          </a:p>
          <a:p>
            <a:pPr algn="ctr"/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614543" y="1411961"/>
            <a:ext cx="3547915" cy="80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Oblikovano betonsko korito – odtok vode.</a:t>
            </a:r>
            <a:endParaRPr lang="sl-SI" sz="2400" dirty="0"/>
          </a:p>
        </p:txBody>
      </p:sp>
      <p:sp>
        <p:nvSpPr>
          <p:cNvPr id="13" name="Pravokotnik 12"/>
          <p:cNvSpPr/>
          <p:nvPr/>
        </p:nvSpPr>
        <p:spPr>
          <a:xfrm>
            <a:off x="5112437" y="5445916"/>
            <a:ext cx="6774763" cy="1320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Korito je podolgovata vdolbina na zemeljski površini. Po njej teče voda, najpogosteje potok ali reka. Po koritu teče voda le, če je to nagnjeno navzdol.</a:t>
            </a:r>
          </a:p>
        </p:txBody>
      </p:sp>
      <p:sp>
        <p:nvSpPr>
          <p:cNvPr id="21" name="Pravokotnik 20"/>
          <p:cNvSpPr/>
          <p:nvPr/>
        </p:nvSpPr>
        <p:spPr>
          <a:xfrm>
            <a:off x="1091519" y="562652"/>
            <a:ext cx="2926076" cy="4435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 smtClean="0"/>
              <a:t>KORITA</a:t>
            </a:r>
            <a:endParaRPr lang="sl-SI" sz="2800" dirty="0"/>
          </a:p>
        </p:txBody>
      </p:sp>
      <p:pic>
        <p:nvPicPr>
          <p:cNvPr id="19" name="Označba mesta vsebine 18" descr="Porabniki vode"/>
          <p:cNvPicPr>
            <a:picLocks noGrp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0" y="2506364"/>
            <a:ext cx="4565649" cy="3424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Raven puščični povezovalnik 3"/>
          <p:cNvCxnSpPr/>
          <p:nvPr/>
        </p:nvCxnSpPr>
        <p:spPr>
          <a:xfrm flipH="1">
            <a:off x="1010195" y="2798148"/>
            <a:ext cx="278674" cy="1033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6130834" y="2798148"/>
            <a:ext cx="482201" cy="753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4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UČIM SE NARAVOSLOVJE IN TEHNIKO - PDF Free Download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r="56757" b="22164"/>
          <a:stretch/>
        </p:blipFill>
        <p:spPr bwMode="auto">
          <a:xfrm>
            <a:off x="635726" y="858967"/>
            <a:ext cx="3831772" cy="368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35726" y="4790176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Po koritih teče voda le navzdol.</a:t>
            </a:r>
            <a:endParaRPr lang="sl-SI" sz="2400" dirty="0"/>
          </a:p>
        </p:txBody>
      </p:sp>
      <p:pic>
        <p:nvPicPr>
          <p:cNvPr id="4" name="Picture 4" descr="UČIM SE NARAVOSLOVJE IN TEHNIKO - PDF Free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7" t="-342" r="8386" b="22164"/>
          <a:stretch/>
        </p:blipFill>
        <p:spPr bwMode="auto">
          <a:xfrm>
            <a:off x="6000206" y="842813"/>
            <a:ext cx="3631473" cy="370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6261462" y="4963886"/>
            <a:ext cx="3770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Po ceveh lahko voda teče</a:t>
            </a:r>
          </a:p>
          <a:p>
            <a:r>
              <a:rPr lang="sl-SI" sz="2400" dirty="0" smtClean="0"/>
              <a:t>     navzdol in navzgor.</a:t>
            </a:r>
            <a:endParaRPr lang="sl-SI" sz="2400" dirty="0"/>
          </a:p>
        </p:txBody>
      </p:sp>
      <p:sp>
        <p:nvSpPr>
          <p:cNvPr id="3" name="Pravokotnik 2"/>
          <p:cNvSpPr/>
          <p:nvPr/>
        </p:nvSpPr>
        <p:spPr>
          <a:xfrm>
            <a:off x="1837509" y="381914"/>
            <a:ext cx="765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Kakšna je torej razlika </a:t>
            </a:r>
            <a:r>
              <a:rPr lang="sl-SI" sz="2800" dirty="0">
                <a:solidFill>
                  <a:srgbClr val="FF0000"/>
                </a:solidFill>
              </a:rPr>
              <a:t>med cevjo in koritom?</a:t>
            </a:r>
            <a:br>
              <a:rPr lang="sl-SI" sz="2800" dirty="0">
                <a:solidFill>
                  <a:srgbClr val="FF0000"/>
                </a:solidFill>
              </a:rPr>
            </a:b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3075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1071154"/>
            <a:ext cx="10364451" cy="1143540"/>
          </a:xfrm>
        </p:spPr>
        <p:txBody>
          <a:bodyPr>
            <a:normAutofit fontScale="90000"/>
          </a:bodyPr>
          <a:lstStyle/>
          <a:p>
            <a:r>
              <a:rPr lang="sl-SI" cap="none" dirty="0" smtClean="0"/>
              <a:t/>
            </a:r>
            <a:br>
              <a:rPr lang="sl-SI" cap="none" dirty="0" smtClean="0"/>
            </a:br>
            <a:r>
              <a:rPr lang="sl-SI" cap="none" dirty="0" smtClean="0"/>
              <a:t>Za zalivanje uporabljamo različne pripomočke: zalivalke, cevi, namakalne sisteme…</a:t>
            </a:r>
            <a:br>
              <a:rPr lang="sl-SI" cap="none" dirty="0" smtClean="0"/>
            </a:br>
            <a:r>
              <a:rPr lang="sl-SI" cap="none" dirty="0" smtClean="0"/>
              <a:t>Ugotovi, katere so značilnosti materialov, ki prepuščajo vodo in materialov, ki vode ne prepuščajo. </a:t>
            </a:r>
            <a:br>
              <a:rPr lang="sl-SI" cap="none" dirty="0" smtClean="0"/>
            </a:br>
            <a:r>
              <a:rPr lang="sl-SI" cap="none" dirty="0"/>
              <a:t/>
            </a:r>
            <a:br>
              <a:rPr lang="sl-SI" cap="none" dirty="0"/>
            </a:br>
            <a:r>
              <a:rPr lang="sl-SI" cap="none" dirty="0" smtClean="0"/>
              <a:t>                                                           Razmisli, kakšen je</a:t>
            </a:r>
            <a:br>
              <a:rPr lang="sl-SI" cap="none" dirty="0" smtClean="0"/>
            </a:br>
            <a:r>
              <a:rPr lang="sl-SI" cap="none" dirty="0"/>
              <a:t> </a:t>
            </a:r>
            <a:r>
              <a:rPr lang="sl-SI" cap="none" dirty="0" smtClean="0"/>
              <a:t>                                                          namen zbiralnika</a:t>
            </a:r>
            <a:br>
              <a:rPr lang="sl-SI" cap="none" dirty="0" smtClean="0"/>
            </a:br>
            <a:r>
              <a:rPr lang="sl-SI" cap="none" dirty="0"/>
              <a:t> </a:t>
            </a:r>
            <a:r>
              <a:rPr lang="sl-SI" cap="none" dirty="0" smtClean="0"/>
              <a:t>                                                              vode.</a:t>
            </a:r>
            <a:endParaRPr lang="sl-SI" cap="none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844310"/>
            <a:ext cx="2344199" cy="16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876" y="1910564"/>
            <a:ext cx="1291775" cy="16147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43" y="3728813"/>
            <a:ext cx="2914918" cy="21861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280" y="3608963"/>
            <a:ext cx="4228563" cy="28190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085" y="4499394"/>
            <a:ext cx="2410764" cy="1928611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>
            <a:off x="9701349" y="3608963"/>
            <a:ext cx="0" cy="7315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2" y="618186"/>
            <a:ext cx="5547590" cy="555788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180" y="4033748"/>
            <a:ext cx="2619375" cy="17430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493" y="618186"/>
            <a:ext cx="5238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99" y="1313645"/>
            <a:ext cx="10334828" cy="4155583"/>
          </a:xfrm>
        </p:spPr>
      </p:pic>
    </p:spTree>
    <p:extLst>
      <p:ext uri="{BB962C8B-B14F-4D97-AF65-F5344CB8AC3E}">
        <p14:creationId xmlns:p14="http://schemas.microsoft.com/office/powerpoint/2010/main" val="39514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47" y="90154"/>
            <a:ext cx="8210288" cy="6651962"/>
          </a:xfrm>
        </p:spPr>
      </p:pic>
    </p:spTree>
    <p:extLst>
      <p:ext uri="{BB962C8B-B14F-4D97-AF65-F5344CB8AC3E}">
        <p14:creationId xmlns:p14="http://schemas.microsoft.com/office/powerpoint/2010/main" val="21564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261</TotalTime>
  <Words>139</Words>
  <Application>Microsoft Office PowerPoint</Application>
  <PresentationFormat>Širokozaslonsko</PresentationFormat>
  <Paragraphs>22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Kapljica</vt:lpstr>
      <vt:lpstr>NEKATERE SNOVI LAHKO       PRETAKAMO</vt:lpstr>
      <vt:lpstr> Tekočine lahko pretakamo z enega mesta na drugo. Običajno si pri tem pomagamo s koriti, žlebovi, cevmi in cevnimi sistemi.  Bi znal razložiti razliko med cevjo in koritom? </vt:lpstr>
      <vt:lpstr> </vt:lpstr>
      <vt:lpstr> </vt:lpstr>
      <vt:lpstr>PowerPointova predstavitev</vt:lpstr>
      <vt:lpstr> Za zalivanje uporabljamo različne pripomočke: zalivalke, cevi, namakalne sisteme… Ugotovi, katere so značilnosti materialov, ki prepuščajo vodo in materialov, ki vode ne prepuščajo.                                                              Razmisli, kakšen je                                                            namen zbiralnika                                                                vode.</vt:lpstr>
      <vt:lpstr>PowerPointova predstavitev</vt:lpstr>
      <vt:lpstr>PowerPointova predstavitev</vt:lpstr>
      <vt:lpstr>PowerPointova predstavitev</vt:lpstr>
      <vt:lpstr>                         Ponovimo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NEKATERE SNOVI LAHKO PRETAKAMO</dc:title>
  <dc:creator>HP</dc:creator>
  <cp:lastModifiedBy>OŠ Lenart 28</cp:lastModifiedBy>
  <cp:revision>28</cp:revision>
  <dcterms:created xsi:type="dcterms:W3CDTF">2021-02-28T09:30:28Z</dcterms:created>
  <dcterms:modified xsi:type="dcterms:W3CDTF">2022-02-02T21:01:06Z</dcterms:modified>
</cp:coreProperties>
</file>