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92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D962-8702-4BEE-BB59-BB68025B1349}" type="datetimeFigureOut">
              <a:rPr lang="sl-SI" smtClean="0"/>
              <a:t>29.1.2016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1345-7A5C-4336-B4EE-1DC6AACB72A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D962-8702-4BEE-BB59-BB68025B1349}" type="datetimeFigureOut">
              <a:rPr lang="sl-SI" smtClean="0"/>
              <a:t>29.1.2016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1345-7A5C-4336-B4EE-1DC6AACB72A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D962-8702-4BEE-BB59-BB68025B1349}" type="datetimeFigureOut">
              <a:rPr lang="sl-SI" smtClean="0"/>
              <a:t>29.1.2016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1345-7A5C-4336-B4EE-1DC6AACB72A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D962-8702-4BEE-BB59-BB68025B1349}" type="datetimeFigureOut">
              <a:rPr lang="sl-SI" smtClean="0"/>
              <a:t>29.1.2016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1345-7A5C-4336-B4EE-1DC6AACB72A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D962-8702-4BEE-BB59-BB68025B1349}" type="datetimeFigureOut">
              <a:rPr lang="sl-SI" smtClean="0"/>
              <a:t>29.1.2016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1345-7A5C-4336-B4EE-1DC6AACB72A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D962-8702-4BEE-BB59-BB68025B1349}" type="datetimeFigureOut">
              <a:rPr lang="sl-SI" smtClean="0"/>
              <a:t>29.1.2016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1345-7A5C-4336-B4EE-1DC6AACB72A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D962-8702-4BEE-BB59-BB68025B1349}" type="datetimeFigureOut">
              <a:rPr lang="sl-SI" smtClean="0"/>
              <a:t>29.1.2016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1345-7A5C-4336-B4EE-1DC6AACB72A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D962-8702-4BEE-BB59-BB68025B1349}" type="datetimeFigureOut">
              <a:rPr lang="sl-SI" smtClean="0"/>
              <a:t>29.1.2016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1345-7A5C-4336-B4EE-1DC6AACB72A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D962-8702-4BEE-BB59-BB68025B1349}" type="datetimeFigureOut">
              <a:rPr lang="sl-SI" smtClean="0"/>
              <a:t>29.1.2016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1345-7A5C-4336-B4EE-1DC6AACB72A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D962-8702-4BEE-BB59-BB68025B1349}" type="datetimeFigureOut">
              <a:rPr lang="sl-SI" smtClean="0"/>
              <a:t>29.1.2016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1345-7A5C-4336-B4EE-1DC6AACB72A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D962-8702-4BEE-BB59-BB68025B1349}" type="datetimeFigureOut">
              <a:rPr lang="sl-SI" smtClean="0"/>
              <a:t>29.1.2016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1345-7A5C-4336-B4EE-1DC6AACB72A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CD962-8702-4BEE-BB59-BB68025B1349}" type="datetimeFigureOut">
              <a:rPr lang="sl-SI" smtClean="0"/>
              <a:t>29.1.2016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81345-7A5C-4336-B4EE-1DC6AACB72AC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95536" y="2420888"/>
            <a:ext cx="8568952" cy="1296144"/>
          </a:xfrm>
        </p:spPr>
        <p:txBody>
          <a:bodyPr>
            <a:noAutofit/>
          </a:bodyPr>
          <a:lstStyle/>
          <a:p>
            <a:r>
              <a:rPr lang="sl-SI" sz="3800" b="1" cap="small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Delavnica: </a:t>
            </a:r>
            <a:r>
              <a:rPr lang="sl-SI" sz="3800" b="1" cap="small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l-SI" sz="3800" b="1" cap="small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l-SI" sz="3800" b="1" cap="small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Reševanje </a:t>
            </a:r>
            <a:r>
              <a:rPr lang="sl-SI" sz="3800" b="1" cap="small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izjavnih nalog s tabelami</a:t>
            </a:r>
            <a:r>
              <a:rPr lang="sl-SI" sz="3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l-SI" sz="3800" dirty="0">
                <a:latin typeface="Times New Roman" pitchFamily="18" charset="0"/>
                <a:cs typeface="Times New Roman" pitchFamily="18" charset="0"/>
              </a:rPr>
            </a:br>
            <a:endParaRPr lang="sl-SI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75656" y="3933056"/>
            <a:ext cx="6400800" cy="1752600"/>
          </a:xfrm>
        </p:spPr>
        <p:txBody>
          <a:bodyPr/>
          <a:lstStyle/>
          <a:p>
            <a:r>
              <a:rPr lang="sl-SI" sz="2800" u="sng" dirty="0">
                <a:solidFill>
                  <a:schemeClr val="tx1"/>
                </a:solidFill>
              </a:rPr>
              <a:t>Mateja Hrast, </a:t>
            </a:r>
            <a:r>
              <a:rPr lang="sl-SI" sz="2800" u="sng" dirty="0" err="1">
                <a:solidFill>
                  <a:schemeClr val="tx1"/>
                </a:solidFill>
              </a:rPr>
              <a:t>mateja.hrast@gmail.com</a:t>
            </a:r>
            <a:endParaRPr lang="sl-SI" sz="2800" dirty="0">
              <a:solidFill>
                <a:schemeClr val="tx1"/>
              </a:solidFill>
            </a:endParaRPr>
          </a:p>
          <a:p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115616" y="184482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latin typeface="Times New Roman" pitchFamily="18" charset="0"/>
                <a:cs typeface="Times New Roman" pitchFamily="18" charset="0"/>
              </a:rPr>
              <a:t>Srečanje mentorjev logike, Ljubljana, 30. 1. </a:t>
            </a:r>
            <a:r>
              <a:rPr lang="sl-SI" b="1" dirty="0" smtClean="0">
                <a:latin typeface="Times New Roman" pitchFamily="18" charset="0"/>
                <a:cs typeface="Times New Roman" pitchFamily="18" charset="0"/>
              </a:rPr>
              <a:t>2016</a:t>
            </a:r>
            <a:endParaRPr lang="sl-SI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lika 4" descr="C:\Users\Marko\Desktop\Mateja\d_12\zotk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836712"/>
            <a:ext cx="28765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b="1" dirty="0"/>
              <a:t>VITEZI IN </a:t>
            </a:r>
            <a:r>
              <a:rPr lang="sl-SI" b="1" dirty="0" smtClean="0"/>
              <a:t>OPRODE</a:t>
            </a:r>
          </a:p>
          <a:p>
            <a:pPr>
              <a:buNone/>
            </a:pPr>
            <a:endParaRPr lang="sl-SI" dirty="0"/>
          </a:p>
          <a:p>
            <a:pPr>
              <a:buNone/>
            </a:pPr>
            <a:r>
              <a:rPr lang="sl-SI" sz="2400" b="1" u="sng" dirty="0"/>
              <a:t>3 osebe: A, B in C</a:t>
            </a:r>
            <a:endParaRPr lang="sl-SI" sz="2400" dirty="0"/>
          </a:p>
          <a:p>
            <a:pPr>
              <a:buNone/>
            </a:pPr>
            <a:r>
              <a:rPr lang="sl-SI" sz="2400" dirty="0"/>
              <a:t>A: B je vitez in C je oproda.</a:t>
            </a:r>
          </a:p>
          <a:p>
            <a:pPr>
              <a:buNone/>
            </a:pPr>
            <a:r>
              <a:rPr lang="sl-SI" sz="2400" dirty="0"/>
              <a:t>B:  A in C sta iz istega plemena natanko tedaj, ko sem jaz vitez.</a:t>
            </a:r>
          </a:p>
          <a:p>
            <a:pPr>
              <a:buNone/>
            </a:pPr>
            <a:r>
              <a:rPr lang="sl-SI" sz="2400" dirty="0"/>
              <a:t>C: Če je A oproda, potem sem jaz vitez.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b="1" dirty="0"/>
              <a:t>VITEZI IN </a:t>
            </a:r>
            <a:r>
              <a:rPr lang="sl-SI" b="1" dirty="0" smtClean="0"/>
              <a:t>OPRODE</a:t>
            </a:r>
          </a:p>
          <a:p>
            <a:pPr>
              <a:buNone/>
            </a:pPr>
            <a:endParaRPr lang="sl-SI" dirty="0"/>
          </a:p>
          <a:p>
            <a:pPr>
              <a:buNone/>
            </a:pPr>
            <a:r>
              <a:rPr lang="sl-SI" sz="2400" b="1" u="sng" dirty="0"/>
              <a:t>5 oseb: A, B, C, D in E</a:t>
            </a:r>
            <a:endParaRPr lang="sl-SI" sz="2400" dirty="0"/>
          </a:p>
          <a:p>
            <a:pPr>
              <a:buNone/>
            </a:pPr>
            <a:r>
              <a:rPr lang="sl-SI" sz="2400" dirty="0"/>
              <a:t>A: E je oproda natanko tedaj, ko je C vitez.</a:t>
            </a:r>
          </a:p>
          <a:p>
            <a:pPr>
              <a:buNone/>
            </a:pPr>
            <a:r>
              <a:rPr lang="sl-SI" sz="2400" dirty="0"/>
              <a:t>C: A je oproda ali D je vitez.</a:t>
            </a:r>
          </a:p>
          <a:p>
            <a:pPr>
              <a:buNone/>
            </a:pPr>
            <a:r>
              <a:rPr lang="sl-SI" sz="2400" dirty="0"/>
              <a:t>D: Jaz sem vitez natanko tedaj, ko sta A in B viteza.</a:t>
            </a:r>
          </a:p>
          <a:p>
            <a:pPr>
              <a:buNone/>
            </a:pPr>
            <a:r>
              <a:rPr lang="sl-SI" sz="2400" dirty="0"/>
              <a:t>E: A ni vitez in B ni oproda.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692696"/>
            <a:ext cx="8496944" cy="5616624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sz="2400" dirty="0" smtClean="0"/>
              <a:t>Narišemo tabelo s toliko stolpci, kolikor imamo prebivalcev (+1 za številčenje).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dirty="0" smtClean="0"/>
              <a:t>Izberemo izjavo, v kateri nastopajo le 3 prebivalci (če je takih več, eno z “in” ali “ali”).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dirty="0" smtClean="0"/>
              <a:t>Za 2 izmed prebivalcev, ki nastopajo v izbrani izjavi, v tabelo vpišemo vse 4 možnosti (najraje izpustimo tistega, ki govori).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dirty="0" smtClean="0"/>
              <a:t>Za vsako možnost iz resničnostne vrednosti izbrane izjave določimo pripadnost tretjega prebivalca. Če pridemo do protislovja, možnost izločimo. Če pripadnosti prebivalca ne moremo določiti, dodamo še eno možnost.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dirty="0" smtClean="0"/>
              <a:t>V naslednjih korakih vsakič izberemo izjavo, v kateri nastopa le 1 prebivalec, za katerega tabela še ni izpolnjena. Ponavljamo prejšnji postopek, dokler tabela ni popolnoma izpolnjena.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dirty="0" smtClean="0"/>
              <a:t>S preostalimi izjavami izločamo možnosti, dokler ne ostane le ena.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dirty="0" smtClean="0"/>
              <a:t>Na koncu preverimo, če dobljena rešitev res zadošča vsem izjavam.</a:t>
            </a:r>
            <a:endParaRPr lang="sl-S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b="1" dirty="0"/>
              <a:t>LIHI IN SODI</a:t>
            </a:r>
            <a:endParaRPr lang="sl-SI" dirty="0"/>
          </a:p>
          <a:p>
            <a:pPr>
              <a:buNone/>
            </a:pPr>
            <a:endParaRPr lang="sl-SI" dirty="0"/>
          </a:p>
          <a:p>
            <a:pPr>
              <a:buNone/>
            </a:pPr>
            <a:r>
              <a:rPr lang="sl-SI" sz="2400" b="1" u="sng" dirty="0"/>
              <a:t>5 oseb: A, B, C, D in E</a:t>
            </a:r>
            <a:endParaRPr lang="sl-SI" sz="2400" dirty="0"/>
          </a:p>
          <a:p>
            <a:pPr>
              <a:buNone/>
            </a:pPr>
            <a:r>
              <a:rPr lang="sl-SI" sz="2400" dirty="0"/>
              <a:t>B reče D: E je sod natanko tedaj, ko sva jaz in A iz istega plemena</a:t>
            </a:r>
          </a:p>
          <a:p>
            <a:pPr>
              <a:buNone/>
            </a:pPr>
            <a:r>
              <a:rPr lang="sl-SI" sz="2400" dirty="0"/>
              <a:t>C reče D: Če je B sod, potem je A lih. </a:t>
            </a:r>
          </a:p>
          <a:p>
            <a:pPr>
              <a:buNone/>
            </a:pPr>
            <a:r>
              <a:rPr lang="sl-SI" sz="2400" dirty="0"/>
              <a:t>D reče E: Jaz sem sod ali C je sod. </a:t>
            </a:r>
          </a:p>
          <a:p>
            <a:pPr>
              <a:buNone/>
            </a:pPr>
            <a:r>
              <a:rPr lang="sl-SI" sz="2400" dirty="0"/>
              <a:t>E reče A: D je lih in C je lih.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41" y="0"/>
            <a:ext cx="8229600" cy="836712"/>
          </a:xfrm>
        </p:spPr>
        <p:txBody>
          <a:bodyPr/>
          <a:lstStyle/>
          <a:p>
            <a:r>
              <a:rPr lang="sl-SI" dirty="0" smtClean="0">
                <a:solidFill>
                  <a:schemeClr val="accent2"/>
                </a:solidFill>
              </a:rPr>
              <a:t>POLETNA ŠOLA LOGIKE 2016</a:t>
            </a:r>
            <a:endParaRPr lang="sl-SI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69269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Medvedje Brdo, 21. – 27. 8. 2016</a:t>
            </a:r>
          </a:p>
          <a:p>
            <a:pPr algn="ctr"/>
            <a:r>
              <a:rPr lang="sl-SI" dirty="0" smtClean="0"/>
              <a:t>Namenjen učencem in dijakom, 12 – 17 let</a:t>
            </a:r>
            <a:endParaRPr lang="sl-SI" dirty="0"/>
          </a:p>
        </p:txBody>
      </p:sp>
      <p:pic>
        <p:nvPicPr>
          <p:cNvPr id="5" name="Slika 8" descr="C:\Users\Mateja\Downloads\IMG_177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8"/>
          <a:stretch/>
        </p:blipFill>
        <p:spPr bwMode="auto">
          <a:xfrm>
            <a:off x="0" y="1326200"/>
            <a:ext cx="4333237" cy="2669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3" descr="C:\Users\Mateja\Downloads\IMG_171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1"/>
          <a:stretch/>
        </p:blipFill>
        <p:spPr bwMode="auto">
          <a:xfrm>
            <a:off x="4320000" y="1338540"/>
            <a:ext cx="4838037" cy="26690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ka 5" descr="C:\Users\Mateja\Downloads\IMG_1873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5" t="14328" b="16672"/>
          <a:stretch/>
        </p:blipFill>
        <p:spPr bwMode="auto">
          <a:xfrm>
            <a:off x="0" y="3789040"/>
            <a:ext cx="4788504" cy="3068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Slika 6" descr="C:\Users\Mateja\Downloads\IMG_1866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" b="7854"/>
          <a:stretch/>
        </p:blipFill>
        <p:spPr bwMode="auto">
          <a:xfrm>
            <a:off x="4788503" y="3880458"/>
            <a:ext cx="4364205" cy="29806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80929"/>
            <a:ext cx="3240360" cy="24302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27856" y="286994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www.zotks.si/tabori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48659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377</Words>
  <Application>Microsoft Office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Officeova tema</vt:lpstr>
      <vt:lpstr>Delavnica:  Reševanje izjavnih nalog s tabelami </vt:lpstr>
      <vt:lpstr>PowerPoint Presentation</vt:lpstr>
      <vt:lpstr>PowerPoint Presentation</vt:lpstr>
      <vt:lpstr>PowerPoint Presentation</vt:lpstr>
      <vt:lpstr>PowerPoint Presentation</vt:lpstr>
      <vt:lpstr>POLETNA ŠOLA LOGIKE 2016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Delavnica:  Reševanje izjavnih nalog s tabelami</dc:title>
  <dc:creator>Marko</dc:creator>
  <cp:lastModifiedBy>Mateja</cp:lastModifiedBy>
  <cp:revision>5</cp:revision>
  <dcterms:created xsi:type="dcterms:W3CDTF">2016-01-29T10:54:46Z</dcterms:created>
  <dcterms:modified xsi:type="dcterms:W3CDTF">2016-01-29T17:27:41Z</dcterms:modified>
</cp:coreProperties>
</file>