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7"/>
  </p:notesMasterIdLst>
  <p:handoutMasterIdLst>
    <p:handoutMasterId r:id="rId8"/>
  </p:handoutMasterIdLst>
  <p:sldIdLst>
    <p:sldId id="272" r:id="rId5"/>
    <p:sldId id="275" r:id="rId6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79F887-A07B-45DD-B79B-7DF5C8BA3486}" type="datetime1">
              <a:rPr lang="sl-SI" smtClean="0"/>
              <a:t>2. 02. 2021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7869A-6E40-4C86-880F-4D97497BFF87}" type="datetime1">
              <a:rPr lang="sl-SI" smtClean="0"/>
              <a:pPr/>
              <a:t>2. 02. 2021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sliko diapoz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za opomb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avokotnik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avokotnik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Skupina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Elipsa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Elipsa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56831F-085C-46F6-B6F2-BADC1E6CE691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3BCCAE-198D-4002-A3CE-276B3EC0F452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3C4C81-1B16-4513-811B-5D73388A97F6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DCF3FB-67B7-4A19-9F5D-8138150B42F1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/>
          <a:p>
            <a:pPr rtl="0"/>
            <a:fld id="{BE0448BA-8477-4EB5-9C8F-E10F7F088B71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sl-SI" noProof="0" dirty="0"/>
          </a:p>
        </p:txBody>
      </p:sp>
      <p:grpSp>
        <p:nvGrpSpPr>
          <p:cNvPr id="8" name="Skupina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Elipsa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ipsa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E0D401-5147-4C45-BD04-5AF6D42DDF50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E855C2-7C85-4222-8510-D111FB5E21CD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F09D9A-DFD4-4CF6-AA85-241CCE573DB1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FC6BF-1844-4DE2-9D35-CD0D63F23452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2B507B-C43B-42EE-8B19-2E4E14E55693}" type="datetime1">
              <a:rPr lang="sl-SI" noProof="0" smtClean="0"/>
              <a:t>2. 02. 2021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grpSp>
        <p:nvGrpSpPr>
          <p:cNvPr id="9" name="Skupina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Elipsa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Elipsa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A3745A-78EA-44FA-BDFB-18E19807FFFF}" type="datetime1">
              <a:rPr lang="sl-SI" noProof="0" smtClean="0"/>
              <a:t>2. 02. 2021</a:t>
            </a:fld>
            <a:endParaRPr lang="sl-SI" noProof="0" dirty="0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Elipsa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Elipsa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l-SI" noProof="0" smtClean="0"/>
              <a:t>‹#›</a:t>
            </a:fld>
            <a:endParaRPr lang="sl-SI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1B3CC22-AADC-4013-AA23-4BDBBBDBD6A5}" type="datetime1">
              <a:rPr lang="sl-SI" smtClean="0"/>
              <a:pPr/>
              <a:t>2. 02. 2021</a:t>
            </a:fld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sl-SI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Elipsa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Elipsa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sl-SI" smtClean="0"/>
              <a:pPr/>
              <a:t>‹#›</a:t>
            </a:fld>
            <a:endParaRPr lang="sl-S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ravokotnik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ika 4" descr="Posnetek od blizu rož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Pravokotnik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Pravokotnik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b">
            <a:normAutofit/>
          </a:bodyPr>
          <a:lstStyle/>
          <a:p>
            <a:r>
              <a:rPr lang="sl-SI" dirty="0">
                <a:solidFill>
                  <a:srgbClr val="FFFFFF"/>
                </a:solidFill>
              </a:rPr>
              <a:t>PRVA LJUBEZEN</a:t>
            </a:r>
            <a:endParaRPr lang="sl-SI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solidFill>
                  <a:srgbClr val="FFFFFF"/>
                </a:solidFill>
              </a:rPr>
              <a:t>BESEDILO: Mihael </a:t>
            </a:r>
            <a:r>
              <a:rPr lang="sl-SI" dirty="0" err="1">
                <a:solidFill>
                  <a:srgbClr val="FFFFFF"/>
                </a:solidFill>
              </a:rPr>
              <a:t>Lajlar</a:t>
            </a:r>
            <a:endParaRPr lang="sl-SI" dirty="0">
              <a:solidFill>
                <a:srgbClr val="FFFFFF"/>
              </a:solidFill>
            </a:endParaRPr>
          </a:p>
          <a:p>
            <a:pPr rtl="0"/>
            <a:r>
              <a:rPr lang="sl-SI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MELODIJA: Matevž Goršič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B3FE3A-2F6F-45CF-88EE-0C694005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solidFill>
                  <a:srgbClr val="00B050"/>
                </a:solidFill>
              </a:rPr>
              <a:t>Notni zapis z besedilom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0D5639F-BF39-4915-9676-424777475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l-SI" sz="2800" dirty="0">
                <a:latin typeface="Comic Sans MS" panose="030F0702030302020204" pitchFamily="66" charset="0"/>
              </a:rPr>
              <a:t>Poišči na uvodni strani učilnice.</a:t>
            </a:r>
          </a:p>
        </p:txBody>
      </p:sp>
      <p:pic>
        <p:nvPicPr>
          <p:cNvPr id="10" name="96AB6617">
            <a:hlinkClick r:id="" action="ppaction://media"/>
            <a:extLst>
              <a:ext uri="{FF2B5EF4-FFF2-40B4-BE49-F238E27FC236}">
                <a16:creationId xmlns:a16="http://schemas.microsoft.com/office/drawing/2014/main" id="{E4689DA8-A7C4-4FDC-A1E1-2FEE81C0AF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8575" y="1470127"/>
            <a:ext cx="609600" cy="609600"/>
          </a:xfrm>
          <a:solidFill>
            <a:srgbClr val="FF0000"/>
          </a:solidFill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EEFA745C-3B83-4165-9D63-504290B053BC}"/>
              </a:ext>
            </a:extLst>
          </p:cNvPr>
          <p:cNvSpPr txBox="1"/>
          <p:nvPr/>
        </p:nvSpPr>
        <p:spPr>
          <a:xfrm>
            <a:off x="3326296" y="1590261"/>
            <a:ext cx="11739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sl-SI" dirty="0"/>
              <a:t>Prvi glas:</a:t>
            </a:r>
          </a:p>
        </p:txBody>
      </p:sp>
      <p:pic>
        <p:nvPicPr>
          <p:cNvPr id="12" name="F34848A3">
            <a:hlinkClick r:id="" action="ppaction://media"/>
            <a:extLst>
              <a:ext uri="{FF2B5EF4-FFF2-40B4-BE49-F238E27FC236}">
                <a16:creationId xmlns:a16="http://schemas.microsoft.com/office/drawing/2014/main" id="{C27DD23E-E65D-4179-B616-6949F65F89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8575" y="3429000"/>
            <a:ext cx="609600" cy="6096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8FCFF0C-FE88-4DE0-82F0-36379D8ED809}"/>
              </a:ext>
            </a:extLst>
          </p:cNvPr>
          <p:cNvSpPr txBox="1"/>
          <p:nvPr/>
        </p:nvSpPr>
        <p:spPr>
          <a:xfrm>
            <a:off x="3034747" y="3549134"/>
            <a:ext cx="156004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sl-SI" dirty="0"/>
              <a:t>Spodnji glas:</a:t>
            </a:r>
          </a:p>
        </p:txBody>
      </p:sp>
    </p:spTree>
    <p:extLst>
      <p:ext uri="{BB962C8B-B14F-4D97-AF65-F5344CB8AC3E}">
        <p14:creationId xmlns:p14="http://schemas.microsoft.com/office/powerpoint/2010/main" val="9266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921_TF89879641.potx" id="{9DFE7ED4-2850-49B6-AB6D-A288C00F5CE6}" vid="{1B0442FA-9D3B-4F92-9282-205495CFD43A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Slog »Vrsta lesa«</Template>
  <TotalTime>11</TotalTime>
  <Words>27</Words>
  <Application>Microsoft Office PowerPoint</Application>
  <PresentationFormat>Širokozaslonsko</PresentationFormat>
  <Paragraphs>8</Paragraphs>
  <Slides>2</Slides>
  <Notes>1</Notes>
  <HiddenSlides>0</HiddenSlides>
  <MMClips>2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</vt:i4>
      </vt:variant>
    </vt:vector>
  </HeadingPairs>
  <TitlesOfParts>
    <vt:vector size="8" baseType="lpstr">
      <vt:lpstr>Calibri</vt:lpstr>
      <vt:lpstr>Comic Sans MS</vt:lpstr>
      <vt:lpstr>Rockwell</vt:lpstr>
      <vt:lpstr>Times New Roman</vt:lpstr>
      <vt:lpstr>Wingdings</vt:lpstr>
      <vt:lpstr>Vrsta lesa</vt:lpstr>
      <vt:lpstr>PRVA LJUBEZEN</vt:lpstr>
      <vt:lpstr>Notni zapis z besedilom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PRVA LJUBEZEN</dc:title>
  <dc:creator>Uporabnik</dc:creator>
  <cp:lastModifiedBy>Uporabnik</cp:lastModifiedBy>
  <cp:revision>2</cp:revision>
  <dcterms:created xsi:type="dcterms:W3CDTF">2021-02-02T17:19:24Z</dcterms:created>
  <dcterms:modified xsi:type="dcterms:W3CDTF">2021-02-02T17:31:15Z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