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8111CC-0087-4190-A6FD-816AE4CC3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2B158D-B193-444A-9115-29F70A7F8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7376D6E-7B6C-4B0C-B6BF-245C57BB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225BAA3-90C4-478D-A401-072896F4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B9121B5-8B1C-4344-AB6E-F0B44239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489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F585C-79F1-4E3D-BE08-DB942B49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CDCDC31-347A-44F1-8702-073C988FE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F9A76F3-2644-4154-A8C8-B1521A2A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30E172C-EBD7-4C49-9DED-F8456EC0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8AAD766-D381-4533-B04F-722489BB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006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67B4488F-8A85-4801-961D-9D8A89E61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240AB94-4B0C-4140-B2D6-90FC032DB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777CCDC-7D51-49B2-95FB-CDD87408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7BC6BB2-C62C-4340-AC41-B7793ECF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3065CE4-C15E-4F07-82BE-DC0032A1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234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177D66-B969-4E47-B41A-4527DBE7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111A6F-4F5F-4171-8428-BCF5ED9D8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4BFF1CD-C535-4FEC-913D-F7A4EC058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908718A-80FC-4E80-8D9D-41D0D1FB7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01F84E1-289D-4250-957A-AE8E12BB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64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3E073F-0B53-4060-9F7C-75BE8D08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3FC57CE-16C5-4399-9C5C-32CA9FEA4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36595E6-CD0D-4FBB-824A-457749C4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286895F-B46C-4721-B2E1-DA1E53D1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8B88165-8662-4ACA-A000-6F236012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129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EAC914-BEDB-4102-838A-282EDD19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DF2E5C-6C23-4089-B5A4-38966A0A5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4801370-768B-424A-8D09-D4FFAFA1E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3B74082-0FF7-45D1-91F8-8FA656A4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C5369C4-0FAA-4674-AD07-CA348CF0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B816695-30CC-40F9-BD14-9C4EE7DD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82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D4D289-AF0E-407F-A43A-1D7A0DC4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6B7307F-03AE-4636-A46C-18244ECEE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3002061-CD74-4A9E-BCC4-F7419D11A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1D08F1F-02F6-4DD1-8994-7F1414A86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34AD650-F0A7-4D06-86DF-F0FA62C35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294E19B-9092-45EF-B5DA-6E09692B4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464F644-3AC9-4E8A-A5D6-024688A9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C4C06B96-0FFE-4822-979D-D96ADBE5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299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DB9AE9-8947-4A4E-9D21-97E1418E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A3DE38F-3BB5-4140-86A0-B88D049F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11019EE-BDFD-4AB2-BB0E-2595EEFB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B728AFF-F8EA-418A-A25D-1114E34D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18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928CE387-F012-4899-8491-8F2C6FD1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FF7EE06-4F1E-47AC-94E9-E0E2F21C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3EB0945-623F-471E-B113-5880E8F2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897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C90054-BFD8-4493-9E8D-520619460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B502C00-15F9-47A7-94B1-B9E7DBF95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57B3449-6835-4B94-BB70-15E59664F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3B613D1-91DE-44F4-8646-EA9E1FB0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EB2F209-1667-442D-98ED-7781C806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AD391E7-CF62-4B36-9F93-A5BE438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362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F55D2A-E578-448B-9CB0-2F8756FB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65744F1-1732-4225-9170-90CFFA4A54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A26EA6C-5D47-4EBC-9549-65CB5A88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7488EE3-3672-492B-96C9-F89EC46A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776E707-FCB2-4C38-919A-957A8FE7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CBFC0A-40FE-4ABD-9798-B0871122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596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B371504-3D3A-47DD-863A-ABE5D2D3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CADD88-E692-4947-A449-CF30C7355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DFCCE1E-0DC8-4833-A170-F154C6E44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60E70-C8C2-4382-95CE-8D9438326AF3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432B067-FE04-40C1-B9EF-CFD5F968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690C05D-148B-4510-9802-DD3FA10BA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F571-4BB7-4E04-911C-388AADE7DE2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484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4" Type="http://schemas.microsoft.com/office/2007/relationships/media" Target="../media/media2.mp4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233375-E122-4F59-BC0C-2571AA505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156CF31-7BA2-408A-BF4E-FBBF99B47737}"/>
              </a:ext>
            </a:extLst>
          </p:cNvPr>
          <p:cNvSpPr txBox="1"/>
          <p:nvPr/>
        </p:nvSpPr>
        <p:spPr>
          <a:xfrm>
            <a:off x="386080" y="6296818"/>
            <a:ext cx="4135120" cy="368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Pripravila Eliza Štromajer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CE156D4D-4A7F-4215-B79E-B0D69F9CBF98}"/>
              </a:ext>
            </a:extLst>
          </p:cNvPr>
          <p:cNvSpPr/>
          <p:nvPr/>
        </p:nvSpPr>
        <p:spPr>
          <a:xfrm>
            <a:off x="5892800" y="1600200"/>
            <a:ext cx="5455920" cy="30835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6000" dirty="0">
                <a:latin typeface="Eras Bold ITC" panose="020B0907030504020204" pitchFamily="34" charset="0"/>
              </a:rPr>
              <a:t>ŠPORT V 3.A IN 3.B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162F5350-183E-4839-979E-0DF55ACF5E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" y="193040"/>
            <a:ext cx="4674235" cy="5812155"/>
          </a:xfrm>
          <a:prstGeom prst="rect">
            <a:avLst/>
          </a:prstGeom>
        </p:spPr>
      </p:pic>
      <p:pic>
        <p:nvPicPr>
          <p:cNvPr id="14" name="Try Everything (mp3cut.net)">
            <a:hlinkClick r:id="" action="ppaction://media"/>
            <a:extLst>
              <a:ext uri="{FF2B5EF4-FFF2-40B4-BE49-F238E27FC236}">
                <a16:creationId xmlns:a16="http://schemas.microsoft.com/office/drawing/2014/main" id="{0AA34480-E2E7-4B19-89EB-9B18B948E8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6000" out="6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4488" y="5387816"/>
            <a:ext cx="487363" cy="487363"/>
          </a:xfrm>
          <a:prstGeom prst="rect">
            <a:avLst/>
          </a:prstGeom>
        </p:spPr>
      </p:pic>
      <p:pic>
        <p:nvPicPr>
          <p:cNvPr id="18" name="Videoposnetek 17">
            <a:hlinkClick r:id="" action="ppaction://media"/>
            <a:extLst>
              <a:ext uri="{FF2B5EF4-FFF2-40B4-BE49-F238E27FC236}">
                <a16:creationId xmlns:a16="http://schemas.microsoft.com/office/drawing/2014/main" id="{F1FCB186-8FFD-4A80-BBE6-69B6369FAAE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1142" y="6489856"/>
            <a:ext cx="490857" cy="368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67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6"/>
    </mc:Choice>
    <mc:Fallback>
      <p:transition spd="slow" advTm="3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579" objId="14"/>
        <p14:stopEvt time="28698" objId="14"/>
        <p14:playEvt time="28700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3CFBF66A-2360-4976-B302-4D6E81A9AD7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10000" y="566579"/>
            <a:ext cx="8453120" cy="6109494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4000" dirty="0">
                <a:latin typeface="Bahnschrift Light SemiCondensed" panose="020B0502040204020203" pitchFamily="34" charset="0"/>
              </a:rPr>
              <a:t>NAREDI 2 VAJI Z ŽOGO(VSAKO VAJO PONOVIŠ 10-KRAT):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1. ŽOGO POSTAVI NA TLA IN JO PRESKAKUJ LEVO-DESNO.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2. Z ŽOGO KROŽI V OBLIKI OSMICE OKROG ENE IN DRUGE NOGE. Ti bo uspelo, ne da bi žoga padla na tla?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E37F400-281B-4E32-857D-BA08BC64DC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" y="1753138"/>
            <a:ext cx="3460115" cy="4719417"/>
          </a:xfrm>
          <a:prstGeom prst="rect">
            <a:avLst/>
          </a:prstGeom>
        </p:spPr>
      </p:pic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5CB2713D-AFF7-4CA8-B045-EA2FBC00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3360" y="6446520"/>
            <a:ext cx="548639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9"/>
    </mc:Choice>
    <mc:Fallback>
      <p:transition spd="slow" advTm="1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3CFBF66A-2360-4976-B302-4D6E81A9AD7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9120" y="566579"/>
            <a:ext cx="9144000" cy="454691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PREIZKUSI SE V VODENJU ŽOGE NA MESTU, NATO PA ŠE V TEKU. VSAKO VAJO IZVAJAJ 1 MINUTO.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EA48C80-19F3-477D-AC4E-28121C45D1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11943" r="10603"/>
          <a:stretch/>
        </p:blipFill>
        <p:spPr>
          <a:xfrm>
            <a:off x="246267" y="2767648"/>
            <a:ext cx="3624693" cy="4064634"/>
          </a:xfrm>
          <a:prstGeom prst="rect">
            <a:avLst/>
          </a:prstGeom>
        </p:spPr>
      </p:pic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F3CA3794-EDC7-425C-A865-6CA363F44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2692" y="6573520"/>
            <a:ext cx="379307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9"/>
    </mc:Choice>
    <mc:Fallback>
      <p:transition spd="slow" advTm="1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3CFBF66A-2360-4976-B302-4D6E81A9AD7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720" y="415608"/>
            <a:ext cx="9144000" cy="454691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KAKO PA TI GRE NOGOMET?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ŽOGO V HOJI VODI (BRCAJ) PRED SEBOJ, NAJPREJ Z LEVO NOGO, NATO ŠE Z DESNO.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PONOVI VAJO ŠE V TEKU.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ČE SO V BLIŽINI DREVESA, LAHKO VIJUGAŠ MED NJIMI.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5B0E190-7389-42E4-AD7F-A67520C944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t="6466" r="8459"/>
          <a:stretch/>
        </p:blipFill>
        <p:spPr>
          <a:xfrm>
            <a:off x="8900159" y="3189605"/>
            <a:ext cx="3078481" cy="3545840"/>
          </a:xfrm>
          <a:prstGeom prst="rect">
            <a:avLst/>
          </a:prstGeom>
        </p:spPr>
      </p:pic>
      <p:pic>
        <p:nvPicPr>
          <p:cNvPr id="11" name="Videoposnetek 10">
            <a:hlinkClick r:id="" action="ppaction://media"/>
            <a:extLst>
              <a:ext uri="{FF2B5EF4-FFF2-40B4-BE49-F238E27FC236}">
                <a16:creationId xmlns:a16="http://schemas.microsoft.com/office/drawing/2014/main" id="{7352C790-2CB9-4AE7-8AD1-FF8C408C5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4959" y="6522720"/>
            <a:ext cx="44704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1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12"/>
    </mc:Choice>
    <mc:Fallback>
      <p:transition spd="slow" advTm="1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3CFBF66A-2360-4976-B302-4D6E81A9AD7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66240" y="62072"/>
            <a:ext cx="8554720" cy="673385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POSKUSI SE ŠE V DVEH SPRETNOSTIH.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KOLIKOKRAT TI USPE ŽOGO ODBITI Z GLAVO, BREZ DA BI TI PADLA NA TLA?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KOLIKOKRAT PA TI TO USPE Z NOGO?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2000" dirty="0">
                <a:latin typeface="Bahnschrift Light SemiCondensed" panose="020B0502040204020203" pitchFamily="34" charset="0"/>
              </a:rPr>
              <a:t>ŠTEVILO USPEŠNIH ODBOJEV SI LAHKO ZAPOMNEŠ</a:t>
            </a:r>
            <a:br>
              <a:rPr lang="sl-SI" sz="2000" dirty="0">
                <a:latin typeface="Bahnschrift Light SemiCondensed" panose="020B0502040204020203" pitchFamily="34" charset="0"/>
              </a:rPr>
            </a:br>
            <a:r>
              <a:rPr lang="sl-SI" sz="2000" dirty="0">
                <a:latin typeface="Bahnschrift Light SemiCondensed" panose="020B0502040204020203" pitchFamily="34" charset="0"/>
              </a:rPr>
              <a:t> IN MI JIH SPOROČIŠ.</a:t>
            </a:r>
            <a:endParaRPr lang="sl-SI" sz="4000" dirty="0">
              <a:latin typeface="Bahnschrift Light SemiCondensed" panose="020B0502040204020203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AAC4E72-3324-4190-B2DB-CB01E5D48C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r="24668"/>
          <a:stretch/>
        </p:blipFill>
        <p:spPr>
          <a:xfrm>
            <a:off x="0" y="1480504"/>
            <a:ext cx="2123440" cy="53154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1A063EC-6FE7-4A7D-917F-064006E7EA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t="6466" r="8459"/>
          <a:stretch/>
        </p:blipFill>
        <p:spPr>
          <a:xfrm>
            <a:off x="8890001" y="2428240"/>
            <a:ext cx="3271520" cy="4367689"/>
          </a:xfrm>
          <a:prstGeom prst="rect">
            <a:avLst/>
          </a:prstGeom>
        </p:spPr>
      </p:pic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B1FA034F-CEA4-482E-87CB-6DCA8FB4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72053" y="6543040"/>
            <a:ext cx="419946" cy="3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9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4"/>
    </mc:Choice>
    <mc:Fallback>
      <p:transition spd="slow" advTm="1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5137686-524C-494D-AFA8-159410BF3E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19200" y="703739"/>
            <a:ext cx="5699760" cy="492283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ZAKLJUČIL/A SI Z VAJAMI. SEDAJ SE ODPRAVI PROTI DOMU V HOJI ALI LAHKOTNEM TEKU. MED POTJO SI LAHKO PREPEVAŠ PESEM JESENSKA.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80B3638-0CC1-448F-9F5C-059B48033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r="21323"/>
          <a:stretch/>
        </p:blipFill>
        <p:spPr>
          <a:xfrm>
            <a:off x="8717279" y="1180466"/>
            <a:ext cx="2936241" cy="5505449"/>
          </a:xfrm>
          <a:prstGeom prst="rect">
            <a:avLst/>
          </a:prstGeom>
        </p:spPr>
      </p:pic>
      <p:pic>
        <p:nvPicPr>
          <p:cNvPr id="9" name="Videoposnetek 8">
            <a:hlinkClick r:id="" action="ppaction://media"/>
            <a:extLst>
              <a:ext uri="{FF2B5EF4-FFF2-40B4-BE49-F238E27FC236}">
                <a16:creationId xmlns:a16="http://schemas.microsoft.com/office/drawing/2014/main" id="{F7F0A1EE-529F-440A-A9EA-E8A201CB2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553200"/>
            <a:ext cx="406399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0"/>
    </mc:Choice>
    <mc:Fallback>
      <p:transition spd="slow" advTm="1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95137686-524C-494D-AFA8-159410BF3E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27759" y="236379"/>
            <a:ext cx="9540241" cy="3192621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600" dirty="0">
                <a:latin typeface="Bahnschrift Light SemiCondensed" panose="020B0502040204020203" pitchFamily="34" charset="0"/>
              </a:rPr>
              <a:t>DOMA LAHKO NAREDIŠ ŠE NEKAJ RAZTEZNIH VAJ, DA SPROSTIŠ MIŠIČE. NATO PA SI PRIVOŠČI NEKAJ ZA POD ZOB. VERJAMEM, DA SI OD DANAŠNJE TELOVADBE ŽE POŠTENO LAČEN/A.</a:t>
            </a:r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AB0EBFD4-8C68-458B-81E1-714827DB0F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8000" y="3785235"/>
            <a:ext cx="9144000" cy="2682239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600" dirty="0">
                <a:latin typeface="Bahnschrift Light SemiCondensed" panose="020B0502040204020203" pitchFamily="34" charset="0"/>
              </a:rPr>
              <a:t>TAKŠNO ALI PODOBNO VADBO SI PRIVOŠČI VSAJ TRIKRAT V TEDNU. NAREDIL/A BOŠ VELIKO KORISTNEGA ZA SVOJE TELO.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4388730-10C8-4485-93FA-B395E72D5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4288" r="15253"/>
          <a:stretch/>
        </p:blipFill>
        <p:spPr>
          <a:xfrm>
            <a:off x="9652000" y="3229610"/>
            <a:ext cx="2540000" cy="3628390"/>
          </a:xfrm>
          <a:prstGeom prst="rect">
            <a:avLst/>
          </a:prstGeom>
        </p:spPr>
      </p:pic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81653C48-2208-4405-BD15-301BECC97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4640" y="6507480"/>
            <a:ext cx="467359" cy="3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7"/>
    </mc:Choice>
    <mc:Fallback>
      <p:transition spd="slow" advTm="1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233375-E122-4F59-BC0C-2571AA505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Pravokotnik: zapognjen vogal 3">
            <a:extLst>
              <a:ext uri="{FF2B5EF4-FFF2-40B4-BE49-F238E27FC236}">
                <a16:creationId xmlns:a16="http://schemas.microsoft.com/office/drawing/2014/main" id="{A1BC5708-56D7-4161-840A-63D80E50DD5B}"/>
              </a:ext>
            </a:extLst>
          </p:cNvPr>
          <p:cNvSpPr/>
          <p:nvPr/>
        </p:nvSpPr>
        <p:spPr>
          <a:xfrm>
            <a:off x="4250692" y="1506142"/>
            <a:ext cx="7813040" cy="409971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>
                <a:latin typeface="Bahnschrift Light SemiCondensed" panose="020B0502040204020203" pitchFamily="34" charset="0"/>
              </a:rPr>
              <a:t>JUHEJ, PA JE ČAS ZA ŠPORT!</a:t>
            </a:r>
          </a:p>
          <a:p>
            <a:pPr algn="ctr"/>
            <a:r>
              <a:rPr lang="sl-SI" sz="3200" dirty="0">
                <a:latin typeface="Bahnschrift Light SemiCondensed" panose="020B0502040204020203" pitchFamily="34" charset="0"/>
              </a:rPr>
              <a:t>VEM,  DA VREME V TEH DNEH NE BO NAJLEPŠE. IMAM PA ENO PROŠNJO. SI ZA, DA GREŠ Z MANO V NARAVO? KO NE BO DEŽEVALO, SEVEDA. NE POZABI NA ŠPORTNA OBLAČILA IN OBUTEV.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63024AD-5264-4724-94E3-68175F3F94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363"/>
            <a:ext cx="4034790" cy="5735637"/>
          </a:xfrm>
          <a:prstGeom prst="rect">
            <a:avLst/>
          </a:prstGeom>
        </p:spPr>
      </p:pic>
      <p:pic>
        <p:nvPicPr>
          <p:cNvPr id="9" name="Videoposnetek 8">
            <a:hlinkClick r:id="" action="ppaction://media"/>
            <a:extLst>
              <a:ext uri="{FF2B5EF4-FFF2-40B4-BE49-F238E27FC236}">
                <a16:creationId xmlns:a16="http://schemas.microsoft.com/office/drawing/2014/main" id="{15208D87-8AF2-4CBF-90A0-0CFE25CC66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1577320" y="6493191"/>
            <a:ext cx="486412" cy="36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7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5"/>
    </mc:Choice>
    <mc:Fallback>
      <p:transition spd="slow" advTm="1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5D39E0FD-8F07-4FDB-8E85-01083551F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355200"/>
            <a:ext cx="7305040" cy="346995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>
                <a:latin typeface="Bahnschrift Light SemiCondensed" panose="020B0502040204020203" pitchFamily="34" charset="0"/>
              </a:rPr>
              <a:t>POTREBUJEŠ ŽOGO. NE POZABI NA PLASTENKO VODE. DA TE NE OVIRATA PRI VADBI, JU SHRANI V NAHRBTNIK.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F004BC4-759C-4385-8124-17BFD915B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4623" r="18794"/>
          <a:stretch/>
        </p:blipFill>
        <p:spPr>
          <a:xfrm>
            <a:off x="964892" y="1937231"/>
            <a:ext cx="2824788" cy="489060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AE56426-39B4-4CA7-9909-8FD287BD5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8467" r="20252"/>
          <a:stretch/>
        </p:blipFill>
        <p:spPr>
          <a:xfrm>
            <a:off x="5770573" y="2936240"/>
            <a:ext cx="2824788" cy="3921760"/>
          </a:xfrm>
          <a:prstGeom prst="rect">
            <a:avLst/>
          </a:prstGeom>
        </p:spPr>
      </p:pic>
      <p:pic>
        <p:nvPicPr>
          <p:cNvPr id="9" name="Videoposnetek 8">
            <a:hlinkClick r:id="" action="ppaction://media"/>
            <a:extLst>
              <a:ext uri="{FF2B5EF4-FFF2-40B4-BE49-F238E27FC236}">
                <a16:creationId xmlns:a16="http://schemas.microsoft.com/office/drawing/2014/main" id="{B69A1460-9610-4E9E-B3D6-7FCA1CB9F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5280" y="6537960"/>
            <a:ext cx="426719" cy="3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4"/>
    </mc:Choice>
    <mc:Fallback>
      <p:transition spd="slow" advTm="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233375-E122-4F59-BC0C-2571AA505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F16FE94C-26BA-4EF6-BA87-092E648BD803}"/>
              </a:ext>
            </a:extLst>
          </p:cNvPr>
          <p:cNvSpPr txBox="1">
            <a:spLocks/>
          </p:cNvSpPr>
          <p:nvPr/>
        </p:nvSpPr>
        <p:spPr>
          <a:xfrm>
            <a:off x="4404361" y="193040"/>
            <a:ext cx="7305040" cy="6309360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VADBO ZAČNI Z LAHKOTNIM TEKOM. TEČI POČASI, PO TVOJIH ZMOGLJIVOSTIH. DA TI NE BO DOLGČAS, SI LAHKO PREPEVAŠ. ŠE ZABAVNEJE BO, ČE SE TI PRIDRUŽI KAKŠEN DRUŽINSKI ČLAN.</a:t>
            </a:r>
          </a:p>
          <a:p>
            <a:r>
              <a:rPr lang="sl-SI" sz="4000" dirty="0">
                <a:latin typeface="Bahnschrift Light SemiCondensed" panose="020B0502040204020203" pitchFamily="34" charset="0"/>
              </a:rPr>
              <a:t>TEK NAJ TRAJA VSAJ 10 MINUT.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FC80F32-9D43-4B88-870A-114764468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8" t="10056" r="22395" b="3663"/>
          <a:stretch/>
        </p:blipFill>
        <p:spPr>
          <a:xfrm>
            <a:off x="1071381" y="1361441"/>
            <a:ext cx="3063740" cy="5419408"/>
          </a:xfrm>
          <a:prstGeom prst="rect">
            <a:avLst/>
          </a:prstGeom>
        </p:spPr>
      </p:pic>
      <p:pic>
        <p:nvPicPr>
          <p:cNvPr id="9" name="Videoposnetek 8">
            <a:hlinkClick r:id="" action="ppaction://media"/>
            <a:extLst>
              <a:ext uri="{FF2B5EF4-FFF2-40B4-BE49-F238E27FC236}">
                <a16:creationId xmlns:a16="http://schemas.microsoft.com/office/drawing/2014/main" id="{140EB20A-2264-424F-AEF0-6EC93AD2F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2692" y="6573520"/>
            <a:ext cx="379307" cy="2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7"/>
    </mc:Choice>
    <mc:Fallback>
      <p:transition spd="slow" advTm="1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5137686-524C-494D-AFA8-159410BF3E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096000" y="1140619"/>
            <a:ext cx="5699760" cy="492283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PO KONČANEM TEKU, HODI DO PRIMERNEGA MESTA IN NAREDI VSAJ 5 GIMNASTIČNIH VAJ.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OGREVANJE JE ZAKLJUČENO.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CA68981-CCD5-41ED-961B-E23D4BAEDF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1541" r="18375"/>
          <a:stretch/>
        </p:blipFill>
        <p:spPr>
          <a:xfrm>
            <a:off x="1300481" y="719417"/>
            <a:ext cx="3789680" cy="5956337"/>
          </a:xfrm>
          <a:prstGeom prst="rect">
            <a:avLst/>
          </a:prstGeom>
        </p:spPr>
      </p:pic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C09453B6-AFB6-4099-ABF3-9798E9BF8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760" y="6560820"/>
            <a:ext cx="396239" cy="29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3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6"/>
    </mc:Choice>
    <mc:Fallback>
      <p:transition spd="slow" advTm="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AFF0FB80-777B-40AF-8CA8-DF28B4FE4A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27120" y="1219200"/>
            <a:ext cx="8270240" cy="4998719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SLEDIJO NEKOLIKO TEŽJE VAJE.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NAREDI 20 POČEP - POSKOKOV.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0B10008-23DF-4536-8EB0-019C43A7B7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85" y="4815522"/>
            <a:ext cx="3105150" cy="20574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7CA458C-7080-404F-A290-DDE478DE0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14757" r="24900"/>
          <a:stretch/>
        </p:blipFill>
        <p:spPr>
          <a:xfrm>
            <a:off x="629920" y="1989685"/>
            <a:ext cx="2338706" cy="3995189"/>
          </a:xfrm>
          <a:prstGeom prst="rect">
            <a:avLst/>
          </a:prstGeom>
        </p:spPr>
      </p:pic>
      <p:pic>
        <p:nvPicPr>
          <p:cNvPr id="10" name="Videoposnetek 9">
            <a:hlinkClick r:id="" action="ppaction://media"/>
            <a:extLst>
              <a:ext uri="{FF2B5EF4-FFF2-40B4-BE49-F238E27FC236}">
                <a16:creationId xmlns:a16="http://schemas.microsoft.com/office/drawing/2014/main" id="{D6766F61-CEA9-42A3-AC30-CCF2C19D8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4480" y="6499860"/>
            <a:ext cx="477519" cy="3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5"/>
    </mc:Choice>
    <mc:Fallback>
      <p:transition spd="slow" advTm="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AFF0FB80-777B-40AF-8CA8-DF28B4FE4A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16400" y="731520"/>
            <a:ext cx="7975600" cy="3474720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NAREDI 20 „JUMPING JACK POSKOKOV“ – GRE ZA SONOŽNE POSKOKE NARAZEN – SKUPAJ (TUDI ROKE SODELUJEJO).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9065996-002E-4B07-BB6A-BAF89E9E9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1013" r="15009" b="7647"/>
          <a:stretch/>
        </p:blipFill>
        <p:spPr>
          <a:xfrm>
            <a:off x="0" y="1600200"/>
            <a:ext cx="4516563" cy="521208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677230B-7AC6-4CCB-BC44-EC61A0577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32" y="4135120"/>
            <a:ext cx="3072781" cy="1889760"/>
          </a:xfrm>
          <a:prstGeom prst="rect">
            <a:avLst/>
          </a:prstGeom>
        </p:spPr>
      </p:pic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EC73F87E-F562-47E4-98D0-8A42B5351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5280" y="6537960"/>
            <a:ext cx="426719" cy="3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2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8"/>
    </mc:Choice>
    <mc:Fallback>
      <p:transition spd="slow" advTm="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AFF0FB80-777B-40AF-8CA8-DF28B4FE4A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47466" y="299720"/>
            <a:ext cx="7975600" cy="3129280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ŠE ENKRAT PONOVI SERIJO 20-IH POČEP – POSKOKOV IN 20-IH JUMPING JACKS-OV.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9065996-002E-4B07-BB6A-BAF89E9E9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1013" r="15009" b="7647"/>
          <a:stretch/>
        </p:blipFill>
        <p:spPr>
          <a:xfrm>
            <a:off x="896332" y="3134360"/>
            <a:ext cx="3081751" cy="355631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3A3215E-9015-4A51-9063-F96D716B03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14757" r="24900"/>
          <a:stretch/>
        </p:blipFill>
        <p:spPr>
          <a:xfrm>
            <a:off x="7400601" y="3489124"/>
            <a:ext cx="1972075" cy="3368876"/>
          </a:xfrm>
          <a:prstGeom prst="rect">
            <a:avLst/>
          </a:prstGeom>
        </p:spPr>
      </p:pic>
      <p:pic>
        <p:nvPicPr>
          <p:cNvPr id="2" name="Videoposnetek 1">
            <a:hlinkClick r:id="" action="ppaction://media"/>
            <a:extLst>
              <a:ext uri="{FF2B5EF4-FFF2-40B4-BE49-F238E27FC236}">
                <a16:creationId xmlns:a16="http://schemas.microsoft.com/office/drawing/2014/main" id="{3A969460-3B36-4A0F-913F-535618D0A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2373" y="6558280"/>
            <a:ext cx="399626" cy="29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9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6"/>
    </mc:Choice>
    <mc:Fallback>
      <p:transition spd="slow" advTm="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F09FB461-75D6-4E92-9987-4981E1105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0954F2D-5514-4073-897B-ABC0B4B55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r="22127"/>
          <a:stretch/>
        </p:blipFill>
        <p:spPr>
          <a:xfrm>
            <a:off x="304800" y="1560329"/>
            <a:ext cx="2550160" cy="5115744"/>
          </a:xfrm>
          <a:prstGeom prst="rect">
            <a:avLst/>
          </a:prstGeom>
        </p:spPr>
      </p:pic>
      <p:sp>
        <p:nvSpPr>
          <p:cNvPr id="5" name="Naslov 3">
            <a:extLst>
              <a:ext uri="{FF2B5EF4-FFF2-40B4-BE49-F238E27FC236}">
                <a16:creationId xmlns:a16="http://schemas.microsoft.com/office/drawing/2014/main" id="{3CFBF66A-2360-4976-B302-4D6E81A9AD7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9120" y="566579"/>
            <a:ext cx="9144000" cy="454691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atin typeface="Bahnschrift Light SemiCondensed" panose="020B0502040204020203" pitchFamily="34" charset="0"/>
              </a:rPr>
              <a:t>UPAM, DA SI NA DOVOLJ VELIKEM PROSTORU, SAJ SLEDIJO VAJE Z ŽOGO.</a:t>
            </a:r>
            <a:br>
              <a:rPr lang="sl-SI" sz="4000" dirty="0">
                <a:latin typeface="Bahnschrift Light SemiCondensed" panose="020B0502040204020203" pitchFamily="34" charset="0"/>
              </a:rPr>
            </a:br>
            <a:r>
              <a:rPr lang="sl-SI" sz="4000" dirty="0">
                <a:latin typeface="Bahnschrift Light SemiCondensed" panose="020B0502040204020203" pitchFamily="34" charset="0"/>
              </a:rPr>
              <a:t>ČE JE PROSTOR PREMAJHEN, POJDI DO PRIMERNEGA PROSTORA, NPR. TRAVNIKA.</a:t>
            </a:r>
          </a:p>
        </p:txBody>
      </p:sp>
      <p:pic>
        <p:nvPicPr>
          <p:cNvPr id="6" name="Videoposnetek 5">
            <a:hlinkClick r:id="" action="ppaction://media"/>
            <a:extLst>
              <a:ext uri="{FF2B5EF4-FFF2-40B4-BE49-F238E27FC236}">
                <a16:creationId xmlns:a16="http://schemas.microsoft.com/office/drawing/2014/main" id="{3A4900C2-1D44-4E0E-8203-2DB7B9C0D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400800"/>
            <a:ext cx="6095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9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0"/>
    </mc:Choice>
    <mc:Fallback>
      <p:transition spd="slow" advTm="1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476</Words>
  <Application>Microsoft Office PowerPoint</Application>
  <PresentationFormat>Širokozaslonsko</PresentationFormat>
  <Paragraphs>19</Paragraphs>
  <Slides>15</Slides>
  <Notes>0</Notes>
  <HiddenSlides>0</HiddenSlides>
  <MMClips>16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1" baseType="lpstr">
      <vt:lpstr>Arial</vt:lpstr>
      <vt:lpstr>Bahnschrift Light SemiCondensed</vt:lpstr>
      <vt:lpstr>Calibri</vt:lpstr>
      <vt:lpstr>Calibri Light</vt:lpstr>
      <vt:lpstr>Eras Bold ITC</vt:lpstr>
      <vt:lpstr>Officeova tema</vt:lpstr>
      <vt:lpstr>PowerPointova predstavitev</vt:lpstr>
      <vt:lpstr>PowerPointova predstavitev</vt:lpstr>
      <vt:lpstr>POTREBUJEŠ ŽOGO. NE POZABI NA PLASTENKO VODE. DA TE NE OVIRATA PRI VADBI, JU SHRANI V NAHRBTNIK.</vt:lpstr>
      <vt:lpstr>PowerPointova predstavitev</vt:lpstr>
      <vt:lpstr>PO KONČANEM TEKU, HODI DO PRIMERNEGA MESTA IN NAREDI VSAJ 5 GIMNASTIČNIH VAJ.  OGREVANJE JE ZAKLJUČENO.</vt:lpstr>
      <vt:lpstr>SLEDIJO NEKOLIKO TEŽJE VAJE.   NAREDI 20 POČEP - POSKOKOV.</vt:lpstr>
      <vt:lpstr>   NAREDI 20 „JUMPING JACK POSKOKOV“ – GRE ZA SONOŽNE POSKOKE NARAZEN – SKUPAJ (TUDI ROKE SODELUJEJO).</vt:lpstr>
      <vt:lpstr>   ŠE ENKRAT PONOVI SERIJO 20-IH POČEP – POSKOKOV IN 20-IH JUMPING JACKS-OV.</vt:lpstr>
      <vt:lpstr>UPAM, DA SI NA DOVOLJ VELIKEM PROSTORU, SAJ SLEDIJO VAJE Z ŽOGO. ČE JE PROSTOR PREMAJHEN, POJDI DO PRIMERNEGA PROSTORA, NPR. TRAVNIKA.</vt:lpstr>
      <vt:lpstr>NAREDI 2 VAJI Z ŽOGO(VSAKO VAJO PONOVIŠ 10-KRAT):  1. ŽOGO POSTAVI NA TLA IN JO PRESKAKUJ LEVO-DESNO.  2. Z ŽOGO KROŽI V OBLIKI OSMICE OKROG ENE IN DRUGE NOGE. Ti bo uspelo, ne da bi žoga padla na tla?</vt:lpstr>
      <vt:lpstr>PREIZKUSI SE V VODENJU ŽOGE NA MESTU, NATO PA ŠE V TEKU. VSAKO VAJO IZVAJAJ 1 MINUTO.</vt:lpstr>
      <vt:lpstr>KAKO PA TI GRE NOGOMET? ŽOGO V HOJI VODI (BRCAJ) PRED SEBOJ, NAJPREJ Z LEVO NOGO, NATO ŠE Z DESNO. PONOVI VAJO ŠE V TEKU. ČE SO V BLIŽINI DREVESA, LAHKO VIJUGAŠ MED NJIMI.</vt:lpstr>
      <vt:lpstr>POSKUSI SE ŠE V DVEH SPRETNOSTIH. KOLIKOKRAT TI USPE ŽOGO ODBITI Z GLAVO, BREZ DA BI TI PADLA NA TLA?  KOLIKOKRAT PA TI TO USPE Z NOGO?  ŠTEVILO USPEŠNIH ODBOJEV SI LAHKO ZAPOMNEŠ  IN MI JIH SPOROČIŠ.</vt:lpstr>
      <vt:lpstr>ZAKLJUČIL/A SI Z VAJAMI. SEDAJ SE ODPRAVI PROTI DOMU V HOJI ALI LAHKOTNEM TEKU. MED POTJO SI LAHKO PREPEVAŠ PESEM JESENSKA.</vt:lpstr>
      <vt:lpstr>DOMA LAHKO NAREDIŠ ŠE NEKAJ RAZTEZNIH VAJ, DA SPROSTIŠ MIŠIČE. NATO PA SI PRIVOŠČI NEKAJ ZA POD ZOB. VERJAMEM, DA SI OD DANAŠNJE TELOVADBE ŽE POŠTENO LAČEN/A.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Eliza</dc:creator>
  <cp:lastModifiedBy>Eliza</cp:lastModifiedBy>
  <cp:revision>20</cp:revision>
  <dcterms:created xsi:type="dcterms:W3CDTF">2020-11-16T13:21:11Z</dcterms:created>
  <dcterms:modified xsi:type="dcterms:W3CDTF">2020-11-16T19:09:45Z</dcterms:modified>
</cp:coreProperties>
</file>