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7" r:id="rId4"/>
    <p:sldId id="259" r:id="rId5"/>
    <p:sldId id="264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09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940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82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8238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80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773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9694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139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400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165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143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00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290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033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783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305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D7A9-FAB8-4F0C-A161-45B23965824D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8404CF6-6D70-4C2B-849E-5918A89DA40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595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456901-00DF-464C-BBA5-36E0D2C41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Pokrajine Slovenije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5FBBF50-C8D9-40D2-BF5E-C484443BF8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626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795121-29E6-4B9F-9FF1-D8E1D244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F2BB68C-EEBC-4014-8069-8D905F158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C494E45-235B-484B-A1B7-F5868D3AA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" y="-368113"/>
            <a:ext cx="10892117" cy="732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3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299BE6-AE93-4AED-9170-2129600F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EEE8713-0C5E-4DD6-B7F9-A4494EB82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801068F-B82C-42DB-B2D9-7E4977DBB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2" y="0"/>
            <a:ext cx="10345271" cy="68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4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93F840-FAD9-41E9-8442-7E18CF80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Alpske pokrajine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BDA6F98-281D-408B-8ABC-9DC222A62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28" y="1613742"/>
            <a:ext cx="8596668" cy="3880773"/>
          </a:xfrm>
        </p:spPr>
        <p:txBody>
          <a:bodyPr/>
          <a:lstStyle/>
          <a:p>
            <a:r>
              <a:rPr lang="sl-SI" dirty="0"/>
              <a:t>Julijske Alpe, Kamniško-</a:t>
            </a:r>
            <a:r>
              <a:rPr lang="sl-SI" dirty="0" err="1"/>
              <a:t>Savisnke</a:t>
            </a:r>
            <a:r>
              <a:rPr lang="sl-SI" dirty="0"/>
              <a:t> Alpe, Karavanke</a:t>
            </a:r>
          </a:p>
          <a:p>
            <a:r>
              <a:rPr lang="sl-SI" dirty="0"/>
              <a:t>Kako so nastale Alpe?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0350431-CB88-4AD1-AB5A-DFAC71454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12192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0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77CD2F-9006-47A1-A780-DA880A0D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384" y="642594"/>
            <a:ext cx="4810815" cy="1371600"/>
          </a:xfrm>
        </p:spPr>
        <p:txBody>
          <a:bodyPr>
            <a:normAutofit/>
          </a:bodyPr>
          <a:lstStyle/>
          <a:p>
            <a:r>
              <a:rPr lang="sl-SI"/>
              <a:t>Mlada gorstva</a:t>
            </a:r>
          </a:p>
        </p:txBody>
      </p:sp>
      <p:pic>
        <p:nvPicPr>
          <p:cNvPr id="2050" name="Picture 2" descr="Gondos olvasás Gyártó elemzés alp s Előző oldal vészhelyzet Dühös">
            <a:extLst>
              <a:ext uri="{FF2B5EF4-FFF2-40B4-BE49-F238E27FC236}">
                <a16:creationId xmlns:a16="http://schemas.microsoft.com/office/drawing/2014/main" id="{DAA10BB5-DE72-1668-9619-3BE569F88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4" r="18235"/>
          <a:stretch/>
        </p:blipFill>
        <p:spPr bwMode="auto">
          <a:xfrm>
            <a:off x="1304515" y="1328394"/>
            <a:ext cx="4188221" cy="422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EBA375-6913-4655-9E21-2E3C51DBB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384" y="2103120"/>
            <a:ext cx="4810816" cy="3931920"/>
          </a:xfrm>
        </p:spPr>
        <p:txBody>
          <a:bodyPr>
            <a:normAutofit/>
          </a:bodyPr>
          <a:lstStyle/>
          <a:p>
            <a:r>
              <a:rPr lang="sl-SI" sz="2400" dirty="0"/>
              <a:t>Nastanejo, ko se dve tektonski plošči rineta ena proti drugi.</a:t>
            </a:r>
          </a:p>
          <a:p>
            <a:r>
              <a:rPr lang="sl-SI" sz="2400" dirty="0"/>
              <a:t>Stara so okrog 60 milijonov let, imajo visoke in ostre vrhove.</a:t>
            </a:r>
          </a:p>
          <a:p>
            <a:pPr marL="0" indent="0">
              <a:buNone/>
            </a:pP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56447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0BE7D1-45DE-45D7-93D1-6F366CAEC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Predalpske pokrajine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1669439-B6DF-421E-8C59-A017C0538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2845795" cy="3880773"/>
          </a:xfrm>
        </p:spPr>
        <p:txBody>
          <a:bodyPr/>
          <a:lstStyle/>
          <a:p>
            <a:r>
              <a:rPr lang="sl-SI" dirty="0"/>
              <a:t>Pohorje, </a:t>
            </a:r>
          </a:p>
          <a:p>
            <a:r>
              <a:rPr lang="sl-SI" dirty="0"/>
              <a:t>Celjska kotlina,</a:t>
            </a:r>
          </a:p>
          <a:p>
            <a:r>
              <a:rPr lang="sl-SI" dirty="0"/>
              <a:t>Ljubljanska kotlina,</a:t>
            </a:r>
          </a:p>
          <a:p>
            <a:r>
              <a:rPr lang="sl-SI" dirty="0"/>
              <a:t>Posavsko hribovje,</a:t>
            </a:r>
          </a:p>
          <a:p>
            <a:r>
              <a:rPr lang="sl-SI" dirty="0"/>
              <a:t>Polhograjsko hribovje,</a:t>
            </a:r>
          </a:p>
          <a:p>
            <a:r>
              <a:rPr lang="sl-SI" dirty="0" err="1"/>
              <a:t>Škofjelosko</a:t>
            </a:r>
            <a:r>
              <a:rPr lang="sl-SI" dirty="0"/>
              <a:t> hribovje,</a:t>
            </a:r>
          </a:p>
          <a:p>
            <a:r>
              <a:rPr lang="sl-SI" dirty="0"/>
              <a:t>Idrijsko-cerkljansko hribovje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A289C35-EB6D-4223-88BB-579E4983F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20" y="2160589"/>
            <a:ext cx="8562380" cy="47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92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1DAC46-3EBF-4295-A481-731CB306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936576" cy="1320800"/>
          </a:xfrm>
        </p:spPr>
        <p:txBody>
          <a:bodyPr/>
          <a:lstStyle/>
          <a:p>
            <a:r>
              <a:rPr lang="sl-SI" dirty="0" err="1"/>
              <a:t>Obsredozemske</a:t>
            </a:r>
            <a:r>
              <a:rPr lang="sl-SI" dirty="0"/>
              <a:t> pokrajine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68E2F9D-D6A8-464D-8DCB-7ED198BC0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Kras,</a:t>
            </a:r>
          </a:p>
          <a:p>
            <a:r>
              <a:rPr lang="sl-SI" dirty="0"/>
              <a:t>Vipavska dolina,</a:t>
            </a:r>
          </a:p>
          <a:p>
            <a:r>
              <a:rPr lang="sl-SI" dirty="0"/>
              <a:t>Brkini,</a:t>
            </a:r>
          </a:p>
          <a:p>
            <a:r>
              <a:rPr lang="sl-SI" dirty="0"/>
              <a:t>Koprska brda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50AFB02-5DF5-4C8D-AFDA-AB5E91376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10" y="0"/>
            <a:ext cx="7578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5D2D28-4D24-4CF8-9AF9-F77A61D1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Dinarskokraške</a:t>
            </a:r>
            <a:r>
              <a:rPr lang="sl-SI" dirty="0"/>
              <a:t> pokrajine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00D1FE-51AE-4C36-936D-6B926DE58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68" y="1864659"/>
            <a:ext cx="2747668" cy="4176703"/>
          </a:xfrm>
        </p:spPr>
        <p:txBody>
          <a:bodyPr/>
          <a:lstStyle/>
          <a:p>
            <a:r>
              <a:rPr lang="sl-SI" dirty="0"/>
              <a:t>Trnovski gozd</a:t>
            </a:r>
          </a:p>
          <a:p>
            <a:r>
              <a:rPr lang="sl-SI" dirty="0"/>
              <a:t>Nanos</a:t>
            </a:r>
          </a:p>
          <a:p>
            <a:r>
              <a:rPr lang="sl-SI" dirty="0"/>
              <a:t>Bloke</a:t>
            </a:r>
          </a:p>
          <a:p>
            <a:r>
              <a:rPr lang="sl-SI" dirty="0"/>
              <a:t>Notranjsko podolje</a:t>
            </a:r>
          </a:p>
          <a:p>
            <a:r>
              <a:rPr lang="sl-SI" dirty="0"/>
              <a:t>Bela krajina</a:t>
            </a:r>
          </a:p>
          <a:p>
            <a:r>
              <a:rPr lang="sl-SI" dirty="0"/>
              <a:t>Gorjanci</a:t>
            </a:r>
          </a:p>
          <a:p>
            <a:r>
              <a:rPr lang="sl-SI" dirty="0"/>
              <a:t>Kočevski rog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613315-7269-4207-A104-3C250A2D2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964" y="1755504"/>
            <a:ext cx="9135035" cy="50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0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639A49-23E7-49E7-9084-3BA61A87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Obpanonske</a:t>
            </a:r>
            <a:r>
              <a:rPr lang="sl-SI" dirty="0"/>
              <a:t> pokrajine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BB2AA97-B008-401F-8F49-B7C92F0E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Goričko</a:t>
            </a:r>
          </a:p>
          <a:p>
            <a:r>
              <a:rPr lang="sl-SI" dirty="0"/>
              <a:t>Slovenske gorice</a:t>
            </a:r>
          </a:p>
          <a:p>
            <a:r>
              <a:rPr lang="sl-SI" dirty="0"/>
              <a:t>Krško </a:t>
            </a:r>
            <a:r>
              <a:rPr lang="sl-SI" dirty="0" err="1"/>
              <a:t>gičevje</a:t>
            </a:r>
            <a:endParaRPr lang="sl-SI" dirty="0"/>
          </a:p>
          <a:p>
            <a:r>
              <a:rPr lang="sl-SI" dirty="0"/>
              <a:t>Dravsko polje</a:t>
            </a:r>
          </a:p>
          <a:p>
            <a:r>
              <a:rPr lang="sl-SI"/>
              <a:t>Mursko polje</a:t>
            </a: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2876639-BF69-4E93-85C2-B5D2BAEF8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10" y="0"/>
            <a:ext cx="7578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88114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</TotalTime>
  <Words>99</Words>
  <Application>Microsoft Office PowerPoint</Application>
  <PresentationFormat>Širokozaslonsko</PresentationFormat>
  <Paragraphs>34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Gladko</vt:lpstr>
      <vt:lpstr>Pokrajine Slovenije</vt:lpstr>
      <vt:lpstr>PowerPointova predstavitev</vt:lpstr>
      <vt:lpstr>PowerPointova predstavitev</vt:lpstr>
      <vt:lpstr>Alpske pokrajine</vt:lpstr>
      <vt:lpstr>Mlada gorstva</vt:lpstr>
      <vt:lpstr>Predalpske pokrajine</vt:lpstr>
      <vt:lpstr>Obsredozemske pokrajine</vt:lpstr>
      <vt:lpstr>Dinarskokraške pokrajine</vt:lpstr>
      <vt:lpstr>Obpanonske pokrajine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Pokrajine Slovenije</dc:title>
  <dc:creator>Vid Kastelic</dc:creator>
  <cp:lastModifiedBy>Vid Kastelic</cp:lastModifiedBy>
  <cp:revision>4</cp:revision>
  <dcterms:created xsi:type="dcterms:W3CDTF">2023-09-28T07:31:43Z</dcterms:created>
  <dcterms:modified xsi:type="dcterms:W3CDTF">2023-09-28T08:08:35Z</dcterms:modified>
</cp:coreProperties>
</file>