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g5S85D2TJbttATWSj1Fda4A+ni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n vsebina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n navpično besedilo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vpični naslov in besedil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diapozitiv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lava odseka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e vsebin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rjav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e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sebina z naslovo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n slik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46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798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07" y="0"/>
            <a:ext cx="11994159" cy="6859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22" y="0"/>
            <a:ext cx="1213960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239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8352"/>
            <a:ext cx="12192000" cy="6926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2454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0753"/>
            <a:ext cx="12192000" cy="688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1796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1796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684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76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249"/>
            <a:ext cx="12192000" cy="684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75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7091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239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406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688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50675" y="0"/>
            <a:ext cx="12911196" cy="72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28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84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2022-09-12T22:16:35Z</dcterms:created>
  <dc:creator>Uporabnik</dc:creator>
</cp:coreProperties>
</file>