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I8GeA3anPdo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image" Target="../media/image6.png"/><Relationship Id="rId2" Type="http://schemas.openxmlformats.org/officeDocument/2006/relationships/audio" Target="../media/media2.m4a"/><Relationship Id="rId16" Type="http://schemas.openxmlformats.org/officeDocument/2006/relationships/image" Target="../media/image3.png"/><Relationship Id="rId20" Type="http://schemas.openxmlformats.org/officeDocument/2006/relationships/image" Target="../media/image9.jpe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5.jpeg"/><Relationship Id="rId10" Type="http://schemas.openxmlformats.org/officeDocument/2006/relationships/audio" Target="../media/media6.m4a"/><Relationship Id="rId19" Type="http://schemas.openxmlformats.org/officeDocument/2006/relationships/image" Target="../media/image8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audio" Target="../media/media8.m4a"/><Relationship Id="rId16" Type="http://schemas.openxmlformats.org/officeDocument/2006/relationships/image" Target="../media/image3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6.xml"/><Relationship Id="rId5" Type="http://schemas.microsoft.com/office/2007/relationships/media" Target="../media/media10.m4a"/><Relationship Id="rId15" Type="http://schemas.openxmlformats.org/officeDocument/2006/relationships/image" Target="../media/image13.png"/><Relationship Id="rId10" Type="http://schemas.openxmlformats.org/officeDocument/2006/relationships/audio" Target="../media/media12.m4a"/><Relationship Id="rId19" Type="http://schemas.openxmlformats.org/officeDocument/2006/relationships/image" Target="../media/image16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50125" y="2386743"/>
            <a:ext cx="4696097" cy="1645920"/>
          </a:xfrm>
        </p:spPr>
        <p:txBody>
          <a:bodyPr/>
          <a:lstStyle/>
          <a:p>
            <a:r>
              <a:rPr lang="sl-SI" dirty="0" smtClean="0"/>
              <a:t>WEATHER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7640"/>
          <a:stretch/>
        </p:blipFill>
        <p:spPr>
          <a:xfrm>
            <a:off x="6897188" y="1150126"/>
            <a:ext cx="3954927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3108" y="372510"/>
            <a:ext cx="7729728" cy="1188720"/>
          </a:xfrm>
        </p:spPr>
        <p:txBody>
          <a:bodyPr/>
          <a:lstStyle/>
          <a:p>
            <a:r>
              <a:rPr lang="sl-SI" dirty="0" smtClean="0"/>
              <a:t>LISTEN THE SONG</a:t>
            </a:r>
            <a:endParaRPr lang="sl-SI" dirty="0"/>
          </a:p>
        </p:txBody>
      </p:sp>
      <p:pic>
        <p:nvPicPr>
          <p:cNvPr id="4" name="I8GeA3anPd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54926" y="1767840"/>
            <a:ext cx="8546093" cy="480717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633" y="7231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14"/>
          <a:srcRect b="7796"/>
          <a:stretch/>
        </p:blipFill>
        <p:spPr>
          <a:xfrm>
            <a:off x="702945" y="545374"/>
            <a:ext cx="3714750" cy="245908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595419" y="3145421"/>
            <a:ext cx="16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IT‘S SUNNY. </a:t>
            </a:r>
            <a:endParaRPr lang="sl-SI" dirty="0"/>
          </a:p>
        </p:txBody>
      </p:sp>
      <p:pic>
        <p:nvPicPr>
          <p:cNvPr id="1026" name="Picture 2" descr="100 Rain Overlays Realistic Rain Rainfall Rainy Weather | Etsy | Rainy day  fun, Rainy day photos, Rainy seas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93" y="392503"/>
            <a:ext cx="3640931" cy="24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6891" y="3071238"/>
            <a:ext cx="487363" cy="48736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995046" y="2819791"/>
            <a:ext cx="16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IT‘S RAINY. </a:t>
            </a:r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81262" y="2760775"/>
            <a:ext cx="487363" cy="4873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5219" y="701348"/>
            <a:ext cx="3463290" cy="230886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10057561" y="3088973"/>
            <a:ext cx="16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IT‘S FOGGY. </a:t>
            </a:r>
            <a:endParaRPr lang="sl-SI" dirty="0"/>
          </a:p>
        </p:txBody>
      </p:sp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47868" y="3043645"/>
            <a:ext cx="487363" cy="48736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090" y="3907579"/>
            <a:ext cx="3864605" cy="2254353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1728651" y="6197401"/>
            <a:ext cx="16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IT‘S CLOUDY. </a:t>
            </a:r>
            <a:endParaRPr lang="sl-SI" dirty="0"/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6891" y="6138385"/>
            <a:ext cx="487363" cy="487363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44993" y="3679930"/>
            <a:ext cx="3420676" cy="2132892"/>
          </a:xfrm>
          <a:prstGeom prst="rect">
            <a:avLst/>
          </a:prstGeom>
        </p:spPr>
      </p:pic>
      <p:sp>
        <p:nvSpPr>
          <p:cNvPr id="19" name="PoljeZBesedilom 18"/>
          <p:cNvSpPr txBox="1"/>
          <p:nvPr/>
        </p:nvSpPr>
        <p:spPr>
          <a:xfrm>
            <a:off x="5685708" y="5917508"/>
            <a:ext cx="16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IT‘S WINDY. </a:t>
            </a:r>
            <a:endParaRPr lang="sl-SI" dirty="0"/>
          </a:p>
        </p:txBody>
      </p:sp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26836" y="5864849"/>
            <a:ext cx="487363" cy="487363"/>
          </a:xfrm>
          <a:prstGeom prst="rect">
            <a:avLst/>
          </a:prstGeom>
        </p:spPr>
      </p:pic>
      <p:pic>
        <p:nvPicPr>
          <p:cNvPr id="1028" name="Picture 4" descr="person walking during snowy weather at daytime photo – Free Grey Image on  Unsplash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47" y="3633041"/>
            <a:ext cx="2808252" cy="26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jeZBesedilom 21"/>
          <p:cNvSpPr txBox="1"/>
          <p:nvPr/>
        </p:nvSpPr>
        <p:spPr>
          <a:xfrm>
            <a:off x="9722316" y="6352212"/>
            <a:ext cx="16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IT‘S SNOWY. </a:t>
            </a:r>
            <a:endParaRPr lang="sl-SI" dirty="0"/>
          </a:p>
        </p:txBody>
      </p:sp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60783" y="63522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2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2428" y="282234"/>
            <a:ext cx="7729728" cy="1188720"/>
          </a:xfrm>
        </p:spPr>
        <p:txBody>
          <a:bodyPr/>
          <a:lstStyle/>
          <a:p>
            <a:r>
              <a:rPr lang="sl-SI" dirty="0" smtClean="0"/>
              <a:t>WHAT‘S THE WEATHER WHEEL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371" y="2210990"/>
            <a:ext cx="1803057" cy="1210812"/>
          </a:xfrm>
          <a:prstGeom prst="rect">
            <a:avLst/>
          </a:prstGeom>
        </p:spPr>
      </p:pic>
      <p:pic>
        <p:nvPicPr>
          <p:cNvPr id="2052" name="Picture 4" descr="KUHINJSKE ŠKARJE FISKARS 21 CM KUHINJSKE - Merkur.si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5802" r="14561" b="22933"/>
          <a:stretch/>
        </p:blipFill>
        <p:spPr bwMode="auto">
          <a:xfrm>
            <a:off x="2002336" y="3522929"/>
            <a:ext cx="1640500" cy="9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2103" y="1716685"/>
            <a:ext cx="1441589" cy="15218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167" y="4150879"/>
            <a:ext cx="1356360" cy="135636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6616" y="632912"/>
            <a:ext cx="487363" cy="487363"/>
          </a:xfrm>
          <a:prstGeom prst="rect">
            <a:avLst/>
          </a:prstGeom>
        </p:spPr>
      </p:pic>
      <p:pic>
        <p:nvPicPr>
          <p:cNvPr id="2054" name="Picture 6" descr="Weather Wheel and Thermometer by Kindergarten Kelly | TpT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1012" r="12454"/>
          <a:stretch/>
        </p:blipFill>
        <p:spPr bwMode="auto">
          <a:xfrm>
            <a:off x="5763419" y="1605133"/>
            <a:ext cx="2595155" cy="25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74209" y="2505722"/>
            <a:ext cx="487363" cy="487363"/>
          </a:xfrm>
          <a:prstGeom prst="rect">
            <a:avLst/>
          </a:prstGeom>
        </p:spPr>
      </p:pic>
      <p:pic>
        <p:nvPicPr>
          <p:cNvPr id="2056" name="Picture 8" descr="Weather Wheel Activity Bundle by Maple Leaf Learning | TpT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3" t="75951" r="7781" b="10727"/>
          <a:stretch/>
        </p:blipFill>
        <p:spPr bwMode="auto">
          <a:xfrm>
            <a:off x="4661674" y="4990208"/>
            <a:ext cx="1826163" cy="88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038381" y="5124976"/>
            <a:ext cx="487363" cy="48736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66735" y="3856141"/>
            <a:ext cx="3409424" cy="2268134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84084" y="3279247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546931" y="6206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9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30</TotalTime>
  <Words>26</Words>
  <Application>Microsoft Office PowerPoint</Application>
  <PresentationFormat>Širokozaslonsko</PresentationFormat>
  <Paragraphs>9</Paragraphs>
  <Slides>4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WEATHER</vt:lpstr>
      <vt:lpstr>LISTEN THE SONG</vt:lpstr>
      <vt:lpstr>PowerPointova predstavitev</vt:lpstr>
      <vt:lpstr>WHAT‘S THE WEATHER WHEEL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creator>Uporabnik</dc:creator>
  <cp:lastModifiedBy>Uporabnik</cp:lastModifiedBy>
  <cp:revision>4</cp:revision>
  <dcterms:created xsi:type="dcterms:W3CDTF">2022-02-01T05:00:06Z</dcterms:created>
  <dcterms:modified xsi:type="dcterms:W3CDTF">2022-02-01T05:30:40Z</dcterms:modified>
</cp:coreProperties>
</file>