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87266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7B7B-D8BA-4A29-AD0B-61A0EEDB3B27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ECA6-8238-4079-80B5-454B0C779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250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7B7B-D8BA-4A29-AD0B-61A0EEDB3B27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ECA6-8238-4079-80B5-454B0C779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220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7B7B-D8BA-4A29-AD0B-61A0EEDB3B27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ECA6-8238-4079-80B5-454B0C779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52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7B7B-D8BA-4A29-AD0B-61A0EEDB3B27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ECA6-8238-4079-80B5-454B0C779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854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7B7B-D8BA-4A29-AD0B-61A0EEDB3B27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ECA6-8238-4079-80B5-454B0C779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336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7B7B-D8BA-4A29-AD0B-61A0EEDB3B27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ECA6-8238-4079-80B5-454B0C779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892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7B7B-D8BA-4A29-AD0B-61A0EEDB3B27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ECA6-8238-4079-80B5-454B0C779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306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7B7B-D8BA-4A29-AD0B-61A0EEDB3B27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ECA6-8238-4079-80B5-454B0C779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097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7B7B-D8BA-4A29-AD0B-61A0EEDB3B27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ECA6-8238-4079-80B5-454B0C779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458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7B7B-D8BA-4A29-AD0B-61A0EEDB3B27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ECA6-8238-4079-80B5-454B0C779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700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7B7B-D8BA-4A29-AD0B-61A0EEDB3B27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ECA6-8238-4079-80B5-454B0C779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097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7B7B-D8BA-4A29-AD0B-61A0EEDB3B27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ECA6-8238-4079-80B5-454B0C779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4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966"/>
              </p:ext>
            </p:extLst>
          </p:nvPr>
        </p:nvGraphicFramePr>
        <p:xfrm>
          <a:off x="323527" y="476672"/>
          <a:ext cx="8496944" cy="619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6192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789" marR="48789" marT="0" marB="0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6694474" y="452729"/>
            <a:ext cx="236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Lucida Handwriting" panose="03010101010101010101" pitchFamily="66" charset="0"/>
              </a:rPr>
              <a:t>LEPO MI JE …</a:t>
            </a:r>
            <a:endParaRPr lang="sl-SI" dirty="0">
              <a:latin typeface="Lucida Handwriting" panose="03010101010101010101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70" y="1486230"/>
            <a:ext cx="1304412" cy="130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40" y="5589240"/>
            <a:ext cx="145730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6782616" y="234888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… kaj dobro </a:t>
            </a:r>
            <a:r>
              <a:rPr lang="sl-SI" sz="1400" dirty="0" smtClean="0"/>
              <a:t>naredim </a:t>
            </a:r>
            <a:r>
              <a:rPr lang="sl-SI" sz="1400" dirty="0"/>
              <a:t>in so vsi ponosni nami</a:t>
            </a:r>
            <a:r>
              <a:rPr lang="sl-SI" sz="1400" dirty="0" smtClean="0"/>
              <a:t>.</a:t>
            </a:r>
            <a:endParaRPr lang="sl-SI" sz="14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6453624" y="1989465"/>
            <a:ext cx="257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… </a:t>
            </a:r>
            <a:r>
              <a:rPr lang="sl-SI" sz="1400" dirty="0" smtClean="0"/>
              <a:t>ko se med seboj razumemo.</a:t>
            </a:r>
            <a:endParaRPr lang="sl-SI" sz="1400" dirty="0"/>
          </a:p>
          <a:p>
            <a:endParaRPr lang="sl-SI" sz="14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5130009" y="279064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… ko </a:t>
            </a:r>
            <a:r>
              <a:rPr lang="sl-SI" sz="1400" dirty="0"/>
              <a:t>mi nekdo pomaga in mi pove, kaj moram </a:t>
            </a:r>
            <a:r>
              <a:rPr lang="sl-SI" sz="1400" dirty="0" smtClean="0"/>
              <a:t>narediti.</a:t>
            </a:r>
            <a:endParaRPr lang="sl-SI" sz="14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5221677" y="3343591"/>
            <a:ext cx="1740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… ko me starši </a:t>
            </a:r>
            <a:r>
              <a:rPr lang="sl-SI" sz="1400" dirty="0" smtClean="0"/>
              <a:t>pohvalijo.</a:t>
            </a:r>
            <a:endParaRPr lang="sl-SI" sz="1400" dirty="0"/>
          </a:p>
          <a:p>
            <a:endParaRPr lang="sl-SI" sz="14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935888" y="3274915"/>
            <a:ext cx="212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… ko se s prijatelji igramo in se počutim lepo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985072" y="508251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… ko plešem in igram na </a:t>
            </a:r>
            <a:r>
              <a:rPr lang="sl-SI" sz="1400" dirty="0" smtClean="0"/>
              <a:t>inštrument.</a:t>
            </a:r>
            <a:endParaRPr lang="sl-SI" sz="14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6264992" y="103357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… ko </a:t>
            </a:r>
            <a:r>
              <a:rPr lang="sl-SI" sz="1400" dirty="0"/>
              <a:t>je vsa družina z mano in smo srečni in veseli </a:t>
            </a:r>
            <a:r>
              <a:rPr lang="sl-SI" sz="1400" dirty="0" smtClean="0"/>
              <a:t>.</a:t>
            </a:r>
            <a:endParaRPr lang="sl-SI" sz="14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5747776" y="3972555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… ko premagam najhujši strah in se počutim zelo pogumno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5049704" y="4559818"/>
            <a:ext cx="2094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… ko grem spet v Bosno, kjer sem prej živel, tedaj se počutim </a:t>
            </a:r>
            <a:r>
              <a:rPr lang="sl-SI" sz="1400" dirty="0" smtClean="0"/>
              <a:t>vesel.</a:t>
            </a:r>
            <a:endParaRPr lang="sl-SI" sz="1400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5127543" y="5879902"/>
            <a:ext cx="2558028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1400" dirty="0"/>
              <a:t>… ko se stisnem k </a:t>
            </a:r>
            <a:r>
              <a:rPr lang="sl-SI" sz="1400" dirty="0" smtClean="0"/>
              <a:t>staršem in </a:t>
            </a:r>
            <a:r>
              <a:rPr lang="sl-SI" sz="1400" dirty="0"/>
              <a:t>ko se </a:t>
            </a:r>
            <a:r>
              <a:rPr lang="sl-SI" sz="1400" dirty="0" smtClean="0"/>
              <a:t>smejem. Takrat se počutim srečno.</a:t>
            </a:r>
            <a:endParaRPr lang="sl-SI" sz="14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5239570" y="5503955"/>
            <a:ext cx="244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… ko </a:t>
            </a:r>
            <a:r>
              <a:rPr lang="sl-SI" sz="1400" dirty="0"/>
              <a:t>me zjutraj mama </a:t>
            </a:r>
            <a:r>
              <a:rPr lang="sl-SI" sz="1400" dirty="0" smtClean="0"/>
              <a:t>zbudi.</a:t>
            </a:r>
            <a:endParaRPr lang="sl-SI" sz="1400" dirty="0"/>
          </a:p>
          <a:p>
            <a:endParaRPr lang="sl-SI" sz="14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6926632" y="155679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… kadar </a:t>
            </a:r>
            <a:r>
              <a:rPr lang="sl-SI" sz="1400" dirty="0"/>
              <a:t>je sončno in sem v naravi.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3293"/>
            <a:ext cx="1236189" cy="97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oljeZBesedilom 21"/>
          <p:cNvSpPr txBox="1"/>
          <p:nvPr/>
        </p:nvSpPr>
        <p:spPr>
          <a:xfrm>
            <a:off x="6648971" y="6671856"/>
            <a:ext cx="2463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100" dirty="0" smtClean="0"/>
              <a:t>Ajdovščina, šolsko leto 2015/16</a:t>
            </a:r>
            <a:endParaRPr lang="sl-SI" sz="1100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323528" y="5486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Lucida Handwriting" panose="03010101010101010101" pitchFamily="66" charset="0"/>
              </a:rPr>
              <a:t>TUDI V ŠOLSKI KNJIŽNICI …</a:t>
            </a:r>
            <a:endParaRPr lang="sl-SI" dirty="0">
              <a:latin typeface="Lucida Handwriting" panose="03010101010101010101" pitchFamily="66" charset="0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32432" y="1505934"/>
            <a:ext cx="4470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… imamo veliko knjig na to temo. </a:t>
            </a:r>
          </a:p>
          <a:p>
            <a:pPr algn="ctr"/>
            <a:r>
              <a:rPr lang="sl-SI" sz="2400" dirty="0" smtClean="0"/>
              <a:t>Vabljeni k branju!</a:t>
            </a:r>
            <a:endParaRPr lang="sl-SI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6" y="2336931"/>
            <a:ext cx="2181534" cy="163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21027"/>
            <a:ext cx="1958565" cy="260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6" y="4280753"/>
            <a:ext cx="2520280" cy="189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4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713541" y="36291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Lucida Handwriting" panose="03010101010101010101" pitchFamily="66" charset="0"/>
              </a:rPr>
              <a:t>KAJ PA, ČE …</a:t>
            </a:r>
            <a:endParaRPr lang="sl-SI" dirty="0">
              <a:latin typeface="Lucida Handwriting" panose="03010101010101010101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40738" y="28292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Lucida Handwriting" panose="03010101010101010101" pitchFamily="66" charset="0"/>
              </a:rPr>
              <a:t>KAKO RAVNATI?</a:t>
            </a:r>
            <a:endParaRPr lang="sl-SI" dirty="0">
              <a:latin typeface="Lucida Handwriting" panose="03010101010101010101" pitchFamily="66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67544" y="73225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ea typeface="Calibri"/>
                <a:cs typeface="Times New Roman"/>
              </a:rPr>
              <a:t>… me vrstniki pretepajo?</a:t>
            </a:r>
            <a:endParaRPr lang="sl-SI" sz="1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661557" y="186746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ea typeface="Calibri"/>
                <a:cs typeface="Times New Roman"/>
              </a:rPr>
              <a:t>… se nihče noče igrati z mano?</a:t>
            </a:r>
            <a:endParaRPr lang="sl-SI" sz="14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37421" y="155679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ea typeface="Calibri"/>
                <a:cs typeface="Times New Roman"/>
              </a:rPr>
              <a:t>… se </a:t>
            </a:r>
            <a:r>
              <a:rPr lang="sl-SI" sz="1400" dirty="0">
                <a:ea typeface="Calibri"/>
                <a:cs typeface="Times New Roman"/>
              </a:rPr>
              <a:t>v družbi </a:t>
            </a:r>
            <a:r>
              <a:rPr lang="sl-SI" sz="1400" dirty="0" smtClean="0">
                <a:ea typeface="Calibri"/>
                <a:cs typeface="Times New Roman"/>
              </a:rPr>
              <a:t>prepiramo?</a:t>
            </a:r>
            <a:endParaRPr lang="sl-SI" sz="1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841577" y="110158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ea typeface="Calibri"/>
                <a:cs typeface="Times New Roman"/>
              </a:rPr>
              <a:t>… me </a:t>
            </a:r>
            <a:r>
              <a:rPr lang="sl-SI" sz="1400" dirty="0">
                <a:ea typeface="Calibri"/>
                <a:cs typeface="Times New Roman"/>
              </a:rPr>
              <a:t>vedno </a:t>
            </a:r>
            <a:r>
              <a:rPr lang="sl-SI" sz="1400" dirty="0" smtClean="0">
                <a:ea typeface="Calibri"/>
                <a:cs typeface="Times New Roman"/>
              </a:rPr>
              <a:t>kdo draži?</a:t>
            </a:r>
            <a:endParaRPr lang="sl-SI" sz="14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04880" y="217523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… me izzivajo?</a:t>
            </a:r>
            <a:endParaRPr lang="sl-SI" sz="14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140490" y="3255180"/>
            <a:ext cx="349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Šel bi hitro do starejše osebe in ji povedal, da </a:t>
            </a:r>
            <a:endParaRPr lang="sl-SI" sz="1400" dirty="0" smtClean="0"/>
          </a:p>
          <a:p>
            <a:r>
              <a:rPr lang="sl-SI" sz="1400" dirty="0" smtClean="0"/>
              <a:t>mi grozijo.</a:t>
            </a:r>
            <a:endParaRPr lang="sl-SI" sz="14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296479" y="3887470"/>
            <a:ext cx="385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Prosila bi </a:t>
            </a:r>
            <a:r>
              <a:rPr lang="sl-SI" sz="1400" dirty="0" smtClean="0"/>
              <a:t>ga </a:t>
            </a:r>
            <a:r>
              <a:rPr lang="sl-SI" sz="1400" dirty="0"/>
              <a:t>naj neha, če pa ne bi nehal, bi povedala </a:t>
            </a:r>
            <a:r>
              <a:rPr lang="sl-SI" sz="1400" dirty="0" smtClean="0"/>
              <a:t>učiteljici.</a:t>
            </a:r>
            <a:endParaRPr lang="sl-SI" sz="14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617441" y="4474813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Rekla bi </a:t>
            </a:r>
            <a:r>
              <a:rPr lang="sl-SI" sz="1400" dirty="0" smtClean="0"/>
              <a:t>mu </a:t>
            </a:r>
            <a:r>
              <a:rPr lang="sl-SI" sz="1400" dirty="0"/>
              <a:t>naj se ustavi, ker mi </a:t>
            </a:r>
            <a:r>
              <a:rPr lang="sl-SI" sz="1400" dirty="0" smtClean="0"/>
              <a:t>ni všeč, </a:t>
            </a:r>
            <a:r>
              <a:rPr lang="sl-SI" sz="1400" dirty="0"/>
              <a:t>da me </a:t>
            </a:r>
            <a:r>
              <a:rPr lang="sl-SI" sz="1400" dirty="0" smtClean="0"/>
              <a:t>tepe.</a:t>
            </a:r>
            <a:endParaRPr lang="sl-SI" sz="14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103203" y="5877272"/>
            <a:ext cx="424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Povedal </a:t>
            </a:r>
            <a:r>
              <a:rPr lang="sl-SI" dirty="0"/>
              <a:t>bi tistemu odraslemu, ki mu najbolj </a:t>
            </a:r>
            <a:r>
              <a:rPr lang="sl-SI" dirty="0" smtClean="0"/>
              <a:t>zaupam.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971600" y="508518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Opozoril </a:t>
            </a:r>
            <a:r>
              <a:rPr lang="sl-SI" sz="1400" dirty="0"/>
              <a:t>bi </a:t>
            </a:r>
            <a:r>
              <a:rPr lang="sl-SI" sz="1400" dirty="0" smtClean="0"/>
              <a:t>ga </a:t>
            </a:r>
            <a:r>
              <a:rPr lang="sl-SI" sz="1400" dirty="0"/>
              <a:t>in če ne bi </a:t>
            </a:r>
            <a:r>
              <a:rPr lang="sl-SI" sz="1400" dirty="0" smtClean="0"/>
              <a:t>nehal </a:t>
            </a:r>
            <a:r>
              <a:rPr lang="sl-SI" sz="1400" dirty="0"/>
              <a:t>s svojim početjem, bi šla k drugi skupini  </a:t>
            </a:r>
            <a:r>
              <a:rPr lang="sl-SI" sz="1400" dirty="0" smtClean="0"/>
              <a:t>sošolcev.</a:t>
            </a:r>
            <a:endParaRPr lang="sl-SI" sz="14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5292080" y="2606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Lucida Handwriting" panose="03010101010101010101" pitchFamily="66" charset="0"/>
              </a:rPr>
              <a:t>KAM PO POMOČ?</a:t>
            </a:r>
            <a:endParaRPr lang="sl-SI" dirty="0">
              <a:latin typeface="Lucida Handwriting" panose="03010101010101010101" pitchFamily="66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14" y="3013898"/>
            <a:ext cx="141188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jeZBesedilom 18"/>
          <p:cNvSpPr txBox="1"/>
          <p:nvPr/>
        </p:nvSpPr>
        <p:spPr>
          <a:xfrm>
            <a:off x="6598492" y="3127069"/>
            <a:ext cx="17179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VARNA TOČKA v Ajdovščini</a:t>
            </a:r>
          </a:p>
          <a:p>
            <a:pPr algn="ctr"/>
            <a:r>
              <a:rPr lang="sl-SI" sz="1400" dirty="0"/>
              <a:t>HOFER </a:t>
            </a:r>
          </a:p>
          <a:p>
            <a:pPr algn="ctr"/>
            <a:r>
              <a:rPr lang="sl-SI" sz="1400" dirty="0"/>
              <a:t>Ulica </a:t>
            </a:r>
            <a:r>
              <a:rPr lang="sl-SI" sz="1400" dirty="0" err="1"/>
              <a:t>Mirce</a:t>
            </a:r>
            <a:r>
              <a:rPr lang="sl-SI" sz="1400" dirty="0"/>
              <a:t> </a:t>
            </a:r>
            <a:r>
              <a:rPr lang="sl-SI" sz="1400" dirty="0" smtClean="0"/>
              <a:t>10</a:t>
            </a:r>
            <a:endParaRPr lang="sl-SI" sz="1400" dirty="0"/>
          </a:p>
          <a:p>
            <a:pPr algn="ctr"/>
            <a:r>
              <a:rPr lang="sl-SI" sz="1400" dirty="0"/>
              <a:t>5270 Ajdovščina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5134839" y="1036561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 pomoč prosim odraslo osebo, ki ji zaupam (starši, učitelji, šolska svetovalna služba …).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7107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296</Words>
  <Application>Microsoft Office PowerPoint</Application>
  <PresentationFormat>Diaprojekcija na zaslonu (4:3)</PresentationFormat>
  <Paragraphs>75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7" baseType="lpstr">
      <vt:lpstr>Arial</vt:lpstr>
      <vt:lpstr>Calibri</vt:lpstr>
      <vt:lpstr>Lucida Handwriting</vt:lpstr>
      <vt:lpstr>Times New Roman</vt:lpstr>
      <vt:lpstr>Officeova tema</vt:lpstr>
      <vt:lpstr>PowerPointova predstavitev</vt:lpstr>
      <vt:lpstr>PowerPointova predstavitev</vt:lpstr>
    </vt:vector>
  </TitlesOfParts>
  <Company>Osnovna šola Danila Lokarja Ajdovščina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Knjižnica</cp:lastModifiedBy>
  <cp:revision>16</cp:revision>
  <cp:lastPrinted>2016-04-21T10:02:52Z</cp:lastPrinted>
  <dcterms:created xsi:type="dcterms:W3CDTF">2016-03-29T12:35:19Z</dcterms:created>
  <dcterms:modified xsi:type="dcterms:W3CDTF">2016-04-21T10:15:58Z</dcterms:modified>
</cp:coreProperties>
</file>