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xe4JKlsDF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Dejavniki socializacije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70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Na vzgojo, družinske vrednote, šege in navade vpliva tudi izobrazba staršev.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Družina posameznika ne pripravi na vse družben vloge, ki jih bo posameznik uresničeval v življenju, ampak le na določene.</a:t>
            </a:r>
          </a:p>
          <a:p>
            <a:pPr marL="0" indent="0">
              <a:buNone/>
            </a:pPr>
            <a:r>
              <a:rPr lang="sl-SI" sz="2800" dirty="0" smtClean="0"/>
              <a:t>Zato je pomemben vpliv tudi drugih dejavnikov socializacije.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5252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Oglej si video in </a:t>
            </a:r>
            <a:r>
              <a:rPr lang="sl-SI" smtClean="0"/>
              <a:t>razMisli</a:t>
            </a:r>
            <a:r>
              <a:rPr lang="sl-SI" dirty="0" smtClean="0"/>
              <a:t> o pomenu družine: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>
                <a:hlinkClick r:id="rId2"/>
              </a:rPr>
              <a:t>Infodrom</a:t>
            </a:r>
            <a:r>
              <a:rPr lang="sl-SI" dirty="0">
                <a:hlinkClick r:id="rId2"/>
              </a:rPr>
              <a:t>: SVETOVNI DAN DRUŽINE - YouTube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05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VRTEC, ŠOLA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izobražujeta in hkrati vzgajata</a:t>
            </a:r>
          </a:p>
          <a:p>
            <a:r>
              <a:rPr lang="sl-SI" dirty="0"/>
              <a:t>p</a:t>
            </a:r>
            <a:r>
              <a:rPr lang="sl-SI" dirty="0" smtClean="0"/>
              <a:t>osameznik znotraj vrtca in šole spoznava formalna in brezosebne odnose</a:t>
            </a:r>
          </a:p>
          <a:p>
            <a:r>
              <a:rPr lang="sl-SI" dirty="0"/>
              <a:t>m</a:t>
            </a:r>
            <a:r>
              <a:rPr lang="sl-SI" dirty="0" smtClean="0"/>
              <a:t>ladi ju lahko doživljajo kot sistematični pritisk in vir stresa</a:t>
            </a:r>
          </a:p>
          <a:p>
            <a:r>
              <a:rPr lang="sl-SI" dirty="0"/>
              <a:t>m</a:t>
            </a:r>
            <a:r>
              <a:rPr lang="sl-SI" dirty="0" smtClean="0"/>
              <a:t>ednarodna organizacija UNICEF skrbi, da bi vsem otrokom sveta zagotovili pravico do izobraževanja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704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VRSTNIKI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4923" y="1415144"/>
            <a:ext cx="10178322" cy="465473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z njimi se posameznik sreča pri igri v vrtcu, na domačem dvorišču, ulici, šoli</a:t>
            </a:r>
          </a:p>
          <a:p>
            <a:endParaRPr lang="sl-SI" dirty="0"/>
          </a:p>
          <a:p>
            <a:r>
              <a:rPr lang="sl-SI" dirty="0" smtClean="0"/>
              <a:t>sestavljajo jih prijatelji in drugi pomembni vrstniki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d</a:t>
            </a:r>
            <a:r>
              <a:rPr lang="sl-SI" dirty="0" smtClean="0"/>
              <a:t>ruženje je lahko občasno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o</a:t>
            </a:r>
            <a:r>
              <a:rPr lang="sl-SI" dirty="0" smtClean="0"/>
              <a:t>d skupnega interesa pa je odvisno kako trajna bo ta skupina</a:t>
            </a:r>
          </a:p>
          <a:p>
            <a:endParaRPr lang="sl-SI" dirty="0" smtClean="0"/>
          </a:p>
          <a:p>
            <a:r>
              <a:rPr lang="sl-SI" dirty="0"/>
              <a:t>običajno se prijatelji tesno povežejo in ustvarijo neka svoja pravila</a:t>
            </a:r>
          </a:p>
          <a:p>
            <a:endParaRPr lang="sl-SI" dirty="0" smtClean="0"/>
          </a:p>
          <a:p>
            <a:r>
              <a:rPr lang="sl-SI" dirty="0"/>
              <a:t>v</a:t>
            </a:r>
            <a:r>
              <a:rPr lang="sl-SI" dirty="0" smtClean="0"/>
              <a:t>rstniki lahko razvijejo tudi svojo subkulturo, ki je lahko tudi v nasprotju z družbo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66" y="2092232"/>
            <a:ext cx="3905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MNOŽIČNI MEDIJI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vplivajo na oblikovanje stališč, vrednot, norm, ravnanje posameznika</a:t>
            </a:r>
          </a:p>
          <a:p>
            <a:r>
              <a:rPr lang="sl-SI" dirty="0" smtClean="0"/>
              <a:t>omogočajo nam pridobivanje informacij in znanja</a:t>
            </a:r>
          </a:p>
          <a:p>
            <a:r>
              <a:rPr lang="sl-SI" dirty="0" smtClean="0"/>
              <a:t>to so: televizija, internet, časopisi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POMEMBNA KRITIČNOST!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695" y="3368040"/>
            <a:ext cx="6229248" cy="31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religija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omemben dejavnik socializacije</a:t>
            </a:r>
          </a:p>
          <a:p>
            <a:r>
              <a:rPr lang="sl-SI" dirty="0"/>
              <a:t>v</a:t>
            </a:r>
            <a:r>
              <a:rPr lang="sl-SI" dirty="0" smtClean="0"/>
              <a:t> skladu z verskimi nauki verniki vrednote in norme neke vere uresničujejo v vsakdanjem življenju</a:t>
            </a:r>
          </a:p>
          <a:p>
            <a:r>
              <a:rPr lang="sl-SI" dirty="0" smtClean="0"/>
              <a:t>sodoben način življenja več ne potrebuje religioznega človeka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44" y="4082796"/>
            <a:ext cx="4933696" cy="27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Zakaj je pestrost dejavnikov socializacije pomembna za razvoj posameznika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2646592"/>
            <a:ext cx="4928709" cy="3864225"/>
          </a:xfrm>
        </p:spPr>
      </p:pic>
    </p:spTree>
    <p:extLst>
      <p:ext uri="{BB962C8B-B14F-4D97-AF65-F5344CB8AC3E}">
        <p14:creationId xmlns:p14="http://schemas.microsoft.com/office/powerpoint/2010/main" val="252022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Urni učni cilji: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našteti </a:t>
            </a:r>
            <a:r>
              <a:rPr lang="sl-SI" dirty="0"/>
              <a:t>dejavnike socializacije</a:t>
            </a:r>
          </a:p>
          <a:p>
            <a:pPr lvl="0"/>
            <a:r>
              <a:rPr lang="sl-SI" dirty="0" smtClean="0"/>
              <a:t>ovrednotiti </a:t>
            </a:r>
            <a:r>
              <a:rPr lang="sl-SI" dirty="0"/>
              <a:t>pomen različnih dejavnikov socializacije</a:t>
            </a:r>
          </a:p>
          <a:p>
            <a:pPr lvl="0"/>
            <a:r>
              <a:rPr lang="sl-SI" dirty="0" smtClean="0"/>
              <a:t>ovrednotiti </a:t>
            </a:r>
            <a:r>
              <a:rPr lang="sl-SI" dirty="0"/>
              <a:t>pomen družine za socializacijo posameznika</a:t>
            </a:r>
          </a:p>
          <a:p>
            <a:r>
              <a:rPr lang="sl-SI" dirty="0" smtClean="0"/>
              <a:t>navesti </a:t>
            </a:r>
            <a:r>
              <a:rPr lang="sl-SI" dirty="0"/>
              <a:t>in </a:t>
            </a:r>
            <a:r>
              <a:rPr lang="sl-SI" dirty="0" smtClean="0"/>
              <a:t>opisati </a:t>
            </a:r>
            <a:r>
              <a:rPr lang="sl-SI" dirty="0"/>
              <a:t>različne tipe družin</a:t>
            </a:r>
          </a:p>
        </p:txBody>
      </p:sp>
    </p:spTree>
    <p:extLst>
      <p:ext uri="{BB962C8B-B14F-4D97-AF65-F5344CB8AC3E}">
        <p14:creationId xmlns:p14="http://schemas.microsoft.com/office/powerpoint/2010/main" val="410079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V procesu socializacije ponotranjimo vrednote, norme in pravila, ki v neki družbi veljajo za konformne (sprejemljive).</a:t>
            </a:r>
          </a:p>
          <a:p>
            <a:pPr marL="0" indent="0">
              <a:buNone/>
            </a:pPr>
            <a:r>
              <a:rPr lang="sl-SI" sz="2800" dirty="0" smtClean="0"/>
              <a:t>Naučimo se delovati kot družbena bitja, izoblikujemo si osebnost.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Ker pravila, norme in vrednote delujejo kot usmerjevalec, jih posameznik ne doživlja kot sovražne.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1555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/>
              <a:t>Zaradi nenehno spreminjajočega se življenja se je posameznik prisiljen socializirati do konca življenja.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91" y="3631610"/>
            <a:ext cx="5787242" cy="38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4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/>
              <a:t>Bolj je družba razvita, več ima dejavnikov socializacije.</a:t>
            </a:r>
          </a:p>
          <a:p>
            <a:pPr marL="0" indent="0">
              <a:buNone/>
            </a:pPr>
            <a:endParaRPr lang="sl-SI" sz="3200" dirty="0"/>
          </a:p>
          <a:p>
            <a:pPr marL="0" indent="0" algn="ctr">
              <a:buNone/>
            </a:pPr>
            <a:r>
              <a:rPr lang="sl-SI" sz="3200" dirty="0" smtClean="0"/>
              <a:t>Kaj lahko sklepamo?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00289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/>
              <a:t>V manj razvitih državah je posameznik manj socializiran.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6645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Dejavniki socializacije: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3200" dirty="0" smtClean="0"/>
              <a:t>DRUŽINA</a:t>
            </a:r>
          </a:p>
          <a:p>
            <a:r>
              <a:rPr lang="sl-SI" sz="3200" dirty="0" smtClean="0"/>
              <a:t>VRTEC</a:t>
            </a:r>
          </a:p>
          <a:p>
            <a:r>
              <a:rPr lang="sl-SI" sz="3200" dirty="0" smtClean="0"/>
              <a:t>ŠOLA</a:t>
            </a:r>
          </a:p>
          <a:p>
            <a:r>
              <a:rPr lang="sl-SI" sz="3200" dirty="0" smtClean="0"/>
              <a:t>VRSTNIKI</a:t>
            </a:r>
          </a:p>
          <a:p>
            <a:r>
              <a:rPr lang="sl-SI" sz="3200" dirty="0" smtClean="0"/>
              <a:t>MNOŽIČNI MEDIJI</a:t>
            </a:r>
          </a:p>
          <a:p>
            <a:r>
              <a:rPr lang="sl-SI" sz="3200" dirty="0" smtClean="0"/>
              <a:t>RELIGIJA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33" y="2144838"/>
            <a:ext cx="5397044" cy="373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poMEN</a:t>
            </a:r>
            <a:r>
              <a:rPr lang="sl-SI" dirty="0" smtClean="0"/>
              <a:t> DRUŽINE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Ima pomemben vpliv na posameznikovo življenje</a:t>
            </a:r>
          </a:p>
          <a:p>
            <a:r>
              <a:rPr lang="sl-SI" dirty="0" smtClean="0"/>
              <a:t>Otrok si v njej pridobiva prve vzorce vedenja, izkušnje, spoznava pravila in se razvija kot osebnost</a:t>
            </a:r>
          </a:p>
          <a:p>
            <a:pPr marL="0" indent="0">
              <a:buNone/>
            </a:pPr>
            <a:r>
              <a:rPr lang="sl-SI" dirty="0" smtClean="0"/>
              <a:t>Poznamo več tipov družin: </a:t>
            </a:r>
          </a:p>
          <a:p>
            <a:pPr>
              <a:buFontTx/>
              <a:buChar char="-"/>
            </a:pPr>
            <a:r>
              <a:rPr lang="sl-SI" b="1" smtClean="0"/>
              <a:t>Nuklearna </a:t>
            </a:r>
            <a:r>
              <a:rPr lang="sl-SI" b="1" dirty="0" smtClean="0"/>
              <a:t>ali </a:t>
            </a:r>
            <a:r>
              <a:rPr lang="sl-SI" b="1" dirty="0" err="1" smtClean="0"/>
              <a:t>dvostarševska</a:t>
            </a:r>
            <a:r>
              <a:rPr lang="sl-SI" b="1" dirty="0" smtClean="0"/>
              <a:t> </a:t>
            </a:r>
            <a:r>
              <a:rPr lang="sl-SI" dirty="0" smtClean="0"/>
              <a:t>(mama, oče, otrok)</a:t>
            </a:r>
          </a:p>
          <a:p>
            <a:pPr>
              <a:buFontTx/>
              <a:buChar char="-"/>
            </a:pPr>
            <a:r>
              <a:rPr lang="sl-SI" b="1" dirty="0" smtClean="0"/>
              <a:t>Enostarševska družina </a:t>
            </a:r>
            <a:r>
              <a:rPr lang="sl-SI" dirty="0" smtClean="0"/>
              <a:t>(en starš in otrok)</a:t>
            </a:r>
          </a:p>
          <a:p>
            <a:pPr>
              <a:buFontTx/>
              <a:buChar char="-"/>
            </a:pPr>
            <a:r>
              <a:rPr lang="sl-SI" b="1" dirty="0" smtClean="0"/>
              <a:t>Razširjena družina </a:t>
            </a:r>
            <a:r>
              <a:rPr lang="sl-SI" dirty="0" smtClean="0"/>
              <a:t>(</a:t>
            </a:r>
            <a:r>
              <a:rPr lang="sl-SI" dirty="0"/>
              <a:t>v njej živijo člani </a:t>
            </a:r>
            <a:r>
              <a:rPr lang="sl-SI" dirty="0" err="1"/>
              <a:t>večih</a:t>
            </a:r>
            <a:r>
              <a:rPr lang="sl-SI" dirty="0"/>
              <a:t> družin: stari starši, starši, družina mladih</a:t>
            </a:r>
            <a:r>
              <a:rPr lang="sl-SI" dirty="0" smtClean="0"/>
              <a:t>)</a:t>
            </a:r>
          </a:p>
          <a:p>
            <a:pPr>
              <a:buFontTx/>
              <a:buChar char="-"/>
            </a:pPr>
            <a:r>
              <a:rPr lang="sl-SI" b="1" dirty="0" smtClean="0"/>
              <a:t>Reorganizirana družina </a:t>
            </a:r>
            <a:r>
              <a:rPr lang="sl-SI" dirty="0" smtClean="0"/>
              <a:t>(ločen starš si z novo partnerko ustvari novo družino z novim partnerjev in njegovim otrokom)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6" y="0"/>
            <a:ext cx="4033020" cy="26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8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90718" y="1589315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Otrok posnema svoje starše, ima jih za zgled, zato se nauči delovanja po njihovem vzoru.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Npr. starš, ki tepe svojega otroka, je v veliki verjetnosti sam bil deležen nasilja v svojem otroštvu.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b="1" u="sng" dirty="0" smtClean="0"/>
              <a:t>Primer:</a:t>
            </a:r>
            <a:r>
              <a:rPr lang="sl-SI" sz="2400" b="1" dirty="0" smtClean="0"/>
              <a:t> </a:t>
            </a:r>
            <a:endParaRPr lang="sl-SI" sz="2400" b="1" dirty="0"/>
          </a:p>
          <a:p>
            <a:pPr marL="0" indent="0">
              <a:buNone/>
            </a:pPr>
            <a:r>
              <a:rPr lang="sl-SI" sz="2400" dirty="0" smtClean="0"/>
              <a:t>V patriarhalnih družinah je vzgoja drugačna npr. „</a:t>
            </a:r>
            <a:r>
              <a:rPr lang="sl-SI" sz="2400" b="1" dirty="0" smtClean="0"/>
              <a:t>Fantje ne jokajo.“ „Te igračke niso za deklice.</a:t>
            </a:r>
            <a:r>
              <a:rPr lang="sl-SI" sz="2400" dirty="0" smtClean="0"/>
              <a:t>“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588" y="4062549"/>
            <a:ext cx="2155372" cy="1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769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45</TotalTime>
  <Words>502</Words>
  <Application>Microsoft Office PowerPoint</Application>
  <PresentationFormat>Širokozaslonsko</PresentationFormat>
  <Paragraphs>72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Impact</vt:lpstr>
      <vt:lpstr>Badge</vt:lpstr>
      <vt:lpstr>Dejavniki socializacije</vt:lpstr>
      <vt:lpstr>Urni učni cilji: </vt:lpstr>
      <vt:lpstr>PowerPointova predstavitev</vt:lpstr>
      <vt:lpstr>PowerPointova predstavitev</vt:lpstr>
      <vt:lpstr>PowerPointova predstavitev</vt:lpstr>
      <vt:lpstr>PowerPointova predstavitev</vt:lpstr>
      <vt:lpstr>Dejavniki socializacije:</vt:lpstr>
      <vt:lpstr>poMEN DRUŽINE</vt:lpstr>
      <vt:lpstr>PowerPointova predstavitev</vt:lpstr>
      <vt:lpstr>PowerPointova predstavitev</vt:lpstr>
      <vt:lpstr>Oglej si video in razMisli o pomenu družine:</vt:lpstr>
      <vt:lpstr>VRTEC, ŠOLA</vt:lpstr>
      <vt:lpstr>VRSTNIKI</vt:lpstr>
      <vt:lpstr>MNOŽIČNI MEDIJI</vt:lpstr>
      <vt:lpstr>religija</vt:lpstr>
      <vt:lpstr>Zakaj je pestrost dejavnikov socializacije pomembna za razvoj posameznika?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Dejavniki socializacije</dc:title>
  <dc:creator>Evelina</dc:creator>
  <cp:lastModifiedBy>Evelina</cp:lastModifiedBy>
  <cp:revision>7</cp:revision>
  <dcterms:created xsi:type="dcterms:W3CDTF">2020-11-30T16:08:14Z</dcterms:created>
  <dcterms:modified xsi:type="dcterms:W3CDTF">2022-01-11T17:31:52Z</dcterms:modified>
</cp:coreProperties>
</file>