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9" r:id="rId5"/>
    <p:sldId id="267" r:id="rId6"/>
    <p:sldId id="258" r:id="rId7"/>
    <p:sldId id="260" r:id="rId8"/>
    <p:sldId id="261" r:id="rId9"/>
    <p:sldId id="262" r:id="rId10"/>
    <p:sldId id="264" r:id="rId11"/>
    <p:sldId id="272" r:id="rId12"/>
    <p:sldId id="273" r:id="rId13"/>
    <p:sldId id="274" r:id="rId14"/>
    <p:sldId id="263" r:id="rId15"/>
    <p:sldId id="266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84E31-E389-45CB-911F-D2EF987DA69D}" type="datetimeFigureOut">
              <a:rPr lang="sl-SI" smtClean="0"/>
              <a:t>28. 11. 2021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5A024-E5A5-4A28-88A3-C611DCB98E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465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A069F7-D6AD-46CD-AECE-8EB3AB16F5FD}" type="slidenum">
              <a:rPr lang="sl-SI" altLang="sl-SI" smtClean="0"/>
              <a:pPr eaLnBrk="1" hangingPunct="1"/>
              <a:t>4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85F3BF-C4A2-47DD-8B9E-FD48C008BBD5}" type="slidenum">
              <a:rPr lang="sl-SI" altLang="sl-SI" smtClean="0"/>
              <a:pPr eaLnBrk="1" hangingPunct="1"/>
              <a:t>5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3AC0F1-1EF6-4559-B514-4152683B103A}" type="slidenum">
              <a:rPr lang="sl-SI" altLang="sl-SI" smtClean="0"/>
              <a:pPr eaLnBrk="1" hangingPunct="1"/>
              <a:t>11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F46CC-A414-4EF2-937D-045713350D62}" type="slidenum">
              <a:rPr lang="sl-SI" altLang="sl-SI" smtClean="0"/>
              <a:pPr eaLnBrk="1" hangingPunct="1"/>
              <a:t>12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483D51-BE36-44A3-AA35-93F5B9F1B45D}" type="slidenum">
              <a:rPr lang="sl-SI" altLang="sl-SI" smtClean="0"/>
              <a:pPr eaLnBrk="1" hangingPunct="1"/>
              <a:t>13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B7-DDAB-492E-9CC1-1EBB56917B4D}" type="datetimeFigureOut">
              <a:rPr lang="sl-SI" smtClean="0"/>
              <a:pPr/>
              <a:t>28. 11. 2021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436-EED9-4FD8-A91B-D1B96E5BE1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B7-DDAB-492E-9CC1-1EBB56917B4D}" type="datetimeFigureOut">
              <a:rPr lang="sl-SI" smtClean="0"/>
              <a:pPr/>
              <a:t>28. 11. 2021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436-EED9-4FD8-A91B-D1B96E5BE1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B7-DDAB-492E-9CC1-1EBB56917B4D}" type="datetimeFigureOut">
              <a:rPr lang="sl-SI" smtClean="0"/>
              <a:pPr/>
              <a:t>28. 11. 2021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436-EED9-4FD8-A91B-D1B96E5BE1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B7-DDAB-492E-9CC1-1EBB56917B4D}" type="datetimeFigureOut">
              <a:rPr lang="sl-SI" smtClean="0"/>
              <a:pPr/>
              <a:t>28. 11. 2021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436-EED9-4FD8-A91B-D1B96E5BE1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B7-DDAB-492E-9CC1-1EBB56917B4D}" type="datetimeFigureOut">
              <a:rPr lang="sl-SI" smtClean="0"/>
              <a:pPr/>
              <a:t>28. 11. 2021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436-EED9-4FD8-A91B-D1B96E5BE1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B7-DDAB-492E-9CC1-1EBB56917B4D}" type="datetimeFigureOut">
              <a:rPr lang="sl-SI" smtClean="0"/>
              <a:pPr/>
              <a:t>28. 11. 2021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436-EED9-4FD8-A91B-D1B96E5BE1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B7-DDAB-492E-9CC1-1EBB56917B4D}" type="datetimeFigureOut">
              <a:rPr lang="sl-SI" smtClean="0"/>
              <a:pPr/>
              <a:t>28. 11. 2021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436-EED9-4FD8-A91B-D1B96E5BE1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B7-DDAB-492E-9CC1-1EBB56917B4D}" type="datetimeFigureOut">
              <a:rPr lang="sl-SI" smtClean="0"/>
              <a:pPr/>
              <a:t>28. 11. 2021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436-EED9-4FD8-A91B-D1B96E5BE1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B7-DDAB-492E-9CC1-1EBB56917B4D}" type="datetimeFigureOut">
              <a:rPr lang="sl-SI" smtClean="0"/>
              <a:pPr/>
              <a:t>28. 11. 2021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436-EED9-4FD8-A91B-D1B96E5BE1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B7-DDAB-492E-9CC1-1EBB56917B4D}" type="datetimeFigureOut">
              <a:rPr lang="sl-SI" smtClean="0"/>
              <a:pPr/>
              <a:t>28. 11. 2021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436-EED9-4FD8-A91B-D1B96E5BE1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B7-DDAB-492E-9CC1-1EBB56917B4D}" type="datetimeFigureOut">
              <a:rPr lang="sl-SI" smtClean="0"/>
              <a:pPr/>
              <a:t>28. 11. 2021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436-EED9-4FD8-A91B-D1B96E5BE19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E8B7-DDAB-492E-9CC1-1EBB56917B4D}" type="datetimeFigureOut">
              <a:rPr lang="sl-SI" smtClean="0"/>
              <a:pPr/>
              <a:t>28. 11. 2021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4E436-EED9-4FD8-A91B-D1B96E5BE19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3240359"/>
          </a:xfrm>
        </p:spPr>
        <p:txBody>
          <a:bodyPr>
            <a:noAutofit/>
          </a:bodyPr>
          <a:lstStyle/>
          <a:p>
            <a:r>
              <a:rPr lang="sl-SI" sz="6000" b="1" dirty="0">
                <a:solidFill>
                  <a:srgbClr val="C00000"/>
                </a:solidFill>
              </a:rPr>
              <a:t>STALINIZEM – </a:t>
            </a:r>
            <a:br>
              <a:rPr lang="sl-SI" sz="6000" b="1" dirty="0">
                <a:solidFill>
                  <a:srgbClr val="C00000"/>
                </a:solidFill>
              </a:rPr>
            </a:br>
            <a:r>
              <a:rPr lang="sl-SI" sz="6000" b="1" dirty="0">
                <a:solidFill>
                  <a:srgbClr val="C00000"/>
                </a:solidFill>
              </a:rPr>
              <a:t>uspeh ali neuspeh </a:t>
            </a:r>
            <a:br>
              <a:rPr lang="sl-SI" sz="6000" b="1" dirty="0">
                <a:solidFill>
                  <a:srgbClr val="C00000"/>
                </a:solidFill>
              </a:rPr>
            </a:br>
            <a:r>
              <a:rPr lang="sl-SI" sz="6000" b="1" dirty="0">
                <a:solidFill>
                  <a:srgbClr val="C00000"/>
                </a:solidFill>
              </a:rPr>
              <a:t>za Sovjetsko zvezo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46326"/>
            <a:ext cx="4032448" cy="2568934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2592288" cy="36159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3636404" cy="1008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3308578" cy="1944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301208"/>
            <a:ext cx="4846328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2" descr="C:\Šola\Zgodovina\PPT 9\Gradivo\SLIKE ZGODOVINA 9_prva izdaja\069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780928"/>
            <a:ext cx="3633204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/>
              <a:t>STALINOVE ČISTKE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/>
              <a:t>Posebne metode nadzora in prisile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Delo tajne policije (od 1954 KGB)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Obračun s člani partije in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/>
              <a:t>   vojaške policije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Montirani sodni procesi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Preganjanje pravoslavne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/>
              <a:t>   Cerkve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Nadzor nad kulturo in mediji</a:t>
            </a:r>
          </a:p>
        </p:txBody>
      </p:sp>
      <p:pic>
        <p:nvPicPr>
          <p:cNvPr id="23556" name="Picture 5" descr="stalin%20with%20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09875"/>
            <a:ext cx="28384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9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talin_wsrod_Mazows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2775"/>
            <a:ext cx="7272338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50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altLang="sl-SI"/>
          </a:p>
        </p:txBody>
      </p:sp>
      <p:pic>
        <p:nvPicPr>
          <p:cNvPr id="27652" name="Picture 5" descr="Slubowa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8737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12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3600" b="1" dirty="0"/>
              <a:t>PONOVIMO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800" b="1" dirty="0"/>
              <a:t>Katere so bile značilnosti stalinizma?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b="1" dirty="0"/>
              <a:t>Opiši značilnosti gospodarskega razvoja v stalinizmu.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b="1" dirty="0"/>
              <a:t>Zakaj so se kmetje upirali kolektivizaciji?</a:t>
            </a:r>
          </a:p>
          <a:p>
            <a:pPr marL="514350" indent="-514350">
              <a:buNone/>
            </a:pPr>
            <a:r>
              <a:rPr lang="sl-SI" sz="2800" b="1" dirty="0"/>
              <a:t>Premisli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b="1" dirty="0"/>
              <a:t>Kateri so bili uspehi stalinizma?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5350"/>
            <a:ext cx="5976664" cy="63258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1. Državljanska vojna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sz="2800" b="1" dirty="0"/>
              <a:t>Po revoluciji leta </a:t>
            </a:r>
            <a:r>
              <a:rPr lang="sl-SI" sz="2800" b="1" dirty="0">
                <a:solidFill>
                  <a:srgbClr val="C00000"/>
                </a:solidFill>
              </a:rPr>
              <a:t>1917</a:t>
            </a:r>
            <a:r>
              <a:rPr lang="sl-SI" sz="2800" b="1" dirty="0"/>
              <a:t> je postala </a:t>
            </a:r>
            <a:r>
              <a:rPr lang="sl-SI" sz="2800" b="1" dirty="0">
                <a:solidFill>
                  <a:srgbClr val="C00000"/>
                </a:solidFill>
              </a:rPr>
              <a:t>Rusija</a:t>
            </a:r>
            <a:r>
              <a:rPr lang="sl-SI" sz="2800" b="1" dirty="0"/>
              <a:t> prva in edina </a:t>
            </a:r>
            <a:r>
              <a:rPr lang="sl-SI" sz="2800" b="1" dirty="0">
                <a:solidFill>
                  <a:srgbClr val="C00000"/>
                </a:solidFill>
              </a:rPr>
              <a:t>komunistična</a:t>
            </a:r>
            <a:r>
              <a:rPr lang="sl-SI" sz="2800" b="1" dirty="0"/>
              <a:t> </a:t>
            </a:r>
            <a:r>
              <a:rPr lang="sl-SI" sz="2800" b="1" dirty="0">
                <a:solidFill>
                  <a:srgbClr val="C00000"/>
                </a:solidFill>
              </a:rPr>
              <a:t>država</a:t>
            </a:r>
            <a:r>
              <a:rPr lang="sl-SI" sz="2800" b="1" dirty="0"/>
              <a:t> na svetu.</a:t>
            </a:r>
            <a:br>
              <a:rPr lang="sl-SI" sz="2800" b="1" dirty="0"/>
            </a:br>
            <a:endParaRPr lang="sl-SI" sz="2800" b="1" dirty="0"/>
          </a:p>
          <a:p>
            <a:r>
              <a:rPr lang="sl-SI" sz="2800" b="1" dirty="0"/>
              <a:t>Oblast so prevzeli </a:t>
            </a:r>
            <a:r>
              <a:rPr lang="sl-SI" sz="2800" b="1" dirty="0">
                <a:solidFill>
                  <a:srgbClr val="C00000"/>
                </a:solidFill>
              </a:rPr>
              <a:t>boljševiki</a:t>
            </a:r>
            <a:r>
              <a:rPr lang="sl-SI" sz="2800" b="1" dirty="0"/>
              <a:t>, ki jih je vodil </a:t>
            </a:r>
            <a:r>
              <a:rPr lang="sl-SI" sz="2800" b="1" dirty="0">
                <a:solidFill>
                  <a:srgbClr val="C00000"/>
                </a:solidFill>
              </a:rPr>
              <a:t>Lenin</a:t>
            </a:r>
            <a:r>
              <a:rPr lang="sl-SI" sz="2800" b="1" dirty="0"/>
              <a:t>.</a:t>
            </a:r>
            <a:br>
              <a:rPr lang="sl-SI" sz="2800" b="1" dirty="0"/>
            </a:br>
            <a:endParaRPr lang="sl-SI" sz="2800" b="1" dirty="0"/>
          </a:p>
          <a:p>
            <a:r>
              <a:rPr lang="sl-SI" sz="2800" b="1" dirty="0"/>
              <a:t>Zaradi odpora nasprotnikov revolucije je od 1918 do 1920 v Rusiji divjala </a:t>
            </a:r>
            <a:r>
              <a:rPr lang="sl-SI" sz="2800" b="1" dirty="0">
                <a:solidFill>
                  <a:srgbClr val="C00000"/>
                </a:solidFill>
              </a:rPr>
              <a:t>državljanska vojna</a:t>
            </a:r>
            <a:r>
              <a:rPr lang="sl-SI" sz="2800" b="1" dirty="0"/>
              <a:t>. </a:t>
            </a:r>
            <a:br>
              <a:rPr lang="sl-SI" sz="2800" b="1" dirty="0"/>
            </a:br>
            <a:endParaRPr lang="sl-SI" sz="2800" b="1" dirty="0"/>
          </a:p>
          <a:p>
            <a:r>
              <a:rPr lang="sl-SI" sz="2800" b="1" dirty="0"/>
              <a:t>Spopadli sta se </a:t>
            </a:r>
            <a:r>
              <a:rPr lang="sl-SI" sz="2800" b="1" dirty="0">
                <a:solidFill>
                  <a:srgbClr val="C00000"/>
                </a:solidFill>
              </a:rPr>
              <a:t>bela garda </a:t>
            </a:r>
            <a:r>
              <a:rPr lang="sl-SI" sz="2800" b="1" dirty="0"/>
              <a:t>(nasprotniki revolucije) in </a:t>
            </a:r>
            <a:r>
              <a:rPr lang="sl-SI" sz="2800" b="1" dirty="0">
                <a:solidFill>
                  <a:srgbClr val="C00000"/>
                </a:solidFill>
              </a:rPr>
              <a:t>rdeča garda </a:t>
            </a:r>
            <a:r>
              <a:rPr lang="sl-SI" sz="2800" b="1" dirty="0"/>
              <a:t>(vojska boljševikov).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5400" b="1" dirty="0">
                <a:solidFill>
                  <a:srgbClr val="FF0000"/>
                </a:solidFill>
              </a:rPr>
              <a:t>Sovjetska zveza</a:t>
            </a:r>
          </a:p>
        </p:txBody>
      </p:sp>
      <p:sp>
        <p:nvSpPr>
          <p:cNvPr id="16" name="Ograda vsebine 15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032448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sl-SI" sz="2800" b="1" dirty="0"/>
              <a:t>Leta 1924 je Lenin umrl.</a:t>
            </a:r>
            <a:br>
              <a:rPr lang="sl-SI" sz="2800" b="1" dirty="0"/>
            </a:br>
            <a:endParaRPr lang="sl-SI" sz="2800" b="1" dirty="0"/>
          </a:p>
          <a:p>
            <a:r>
              <a:rPr lang="sl-SI" sz="2800" b="1" dirty="0"/>
              <a:t>V boju za oblast je zmagal </a:t>
            </a:r>
            <a:r>
              <a:rPr lang="sl-SI" sz="2800" b="1" dirty="0" err="1"/>
              <a:t>Josif</a:t>
            </a:r>
            <a:r>
              <a:rPr lang="sl-SI" sz="2800" b="1" dirty="0"/>
              <a:t> </a:t>
            </a:r>
            <a:r>
              <a:rPr lang="sl-SI" sz="2800" b="1" dirty="0" err="1"/>
              <a:t>Visarionovič</a:t>
            </a:r>
            <a:r>
              <a:rPr lang="sl-SI" sz="2800" b="1" dirty="0"/>
              <a:t> Stalin.</a:t>
            </a:r>
            <a:br>
              <a:rPr lang="sl-SI" sz="2800" b="1" dirty="0"/>
            </a:br>
            <a:endParaRPr lang="sl-SI" sz="2800" b="1" dirty="0"/>
          </a:p>
          <a:p>
            <a:r>
              <a:rPr lang="sl-SI" sz="2800" b="1" dirty="0"/>
              <a:t>Stalin je državo preoblikoval v </a:t>
            </a:r>
            <a:r>
              <a:rPr lang="sl-SI" sz="2800" b="1" dirty="0">
                <a:solidFill>
                  <a:srgbClr val="FF0000"/>
                </a:solidFill>
              </a:rPr>
              <a:t>totalitarno državo </a:t>
            </a:r>
            <a:r>
              <a:rPr lang="sl-SI" sz="2800" b="1" dirty="0"/>
              <a:t>– </a:t>
            </a:r>
            <a:r>
              <a:rPr lang="sl-SI" sz="2800" b="1" dirty="0">
                <a:solidFill>
                  <a:srgbClr val="FF0000"/>
                </a:solidFill>
              </a:rPr>
              <a:t>stalinizem</a:t>
            </a:r>
            <a:r>
              <a:rPr lang="sl-SI" sz="2800" b="1" dirty="0"/>
              <a:t>.</a:t>
            </a:r>
            <a:br>
              <a:rPr lang="sl-SI" sz="2800" b="1" dirty="0"/>
            </a:br>
            <a:endParaRPr lang="sl-SI" sz="2800" b="1" dirty="0"/>
          </a:p>
          <a:p>
            <a:r>
              <a:rPr lang="sl-SI" sz="2800" b="1" dirty="0"/>
              <a:t>Vladala je </a:t>
            </a:r>
            <a:r>
              <a:rPr lang="sl-SI" sz="2800" b="1" dirty="0">
                <a:solidFill>
                  <a:srgbClr val="FF0000"/>
                </a:solidFill>
              </a:rPr>
              <a:t>Komunistična partija</a:t>
            </a:r>
            <a:r>
              <a:rPr lang="sl-SI" sz="2800" b="1" dirty="0"/>
              <a:t>, ki je imela popolno oblast nad vsem javnim in zasebnim življenjem državljanov.</a:t>
            </a:r>
          </a:p>
        </p:txBody>
      </p:sp>
      <p:pic>
        <p:nvPicPr>
          <p:cNvPr id="1026" name="Picture 2" descr="C:\Šola\Zgodovina\PPT 9\Gradivo\SLIKE ZGODOVINA 9_prva izdaja\06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0648"/>
            <a:ext cx="1873821" cy="1873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7" name="Picture 3" descr="C:\Šola\Zgodovina\PPT 9\Gradivo\SLIKE ZGODOVINA 9_prva izdaja\02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011363" cy="1914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altLang="sl-SI"/>
          </a:p>
        </p:txBody>
      </p:sp>
      <p:pic>
        <p:nvPicPr>
          <p:cNvPr id="16388" name="Picture 5" descr="0-587-03061-5-L~Lenin-Lived-Lenin-Is-Alive-Lenin-Will-Live-Po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4448175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05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sl-SI" sz="4000" dirty="0">
                <a:solidFill>
                  <a:srgbClr val="FF0000"/>
                </a:solidFill>
              </a:rPr>
              <a:t>STALINIZEM </a:t>
            </a:r>
            <a:br>
              <a:rPr lang="sl-SI" sz="4000" dirty="0">
                <a:solidFill>
                  <a:srgbClr val="FF0000"/>
                </a:solidFill>
              </a:rPr>
            </a:br>
            <a:r>
              <a:rPr lang="sl-SI" sz="4000" dirty="0">
                <a:solidFill>
                  <a:srgbClr val="FF0000"/>
                </a:solidFill>
              </a:rPr>
              <a:t>V </a:t>
            </a:r>
            <a:br>
              <a:rPr lang="sl-SI" sz="4000" dirty="0">
                <a:solidFill>
                  <a:srgbClr val="FF0000"/>
                </a:solidFill>
              </a:rPr>
            </a:br>
            <a:r>
              <a:rPr lang="sl-SI" sz="4000" dirty="0">
                <a:solidFill>
                  <a:srgbClr val="FF0000"/>
                </a:solidFill>
              </a:rPr>
              <a:t>SOVJETSKI </a:t>
            </a:r>
            <a:br>
              <a:rPr lang="sl-SI" sz="4000" dirty="0">
                <a:solidFill>
                  <a:srgbClr val="FF0000"/>
                </a:solidFill>
              </a:rPr>
            </a:br>
            <a:r>
              <a:rPr lang="sl-SI" sz="4000" dirty="0">
                <a:solidFill>
                  <a:srgbClr val="FF0000"/>
                </a:solidFill>
              </a:rPr>
              <a:t>ZVEZI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en-US" altLang="sl-SI"/>
          </a:p>
        </p:txBody>
      </p:sp>
      <p:pic>
        <p:nvPicPr>
          <p:cNvPr id="12292" name="Picture 5" descr="stalin_color5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48593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Russian Rev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684213"/>
            <a:ext cx="18764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51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2952328" cy="4579121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Pravokotnik 7"/>
          <p:cNvSpPr/>
          <p:nvPr/>
        </p:nvSpPr>
        <p:spPr>
          <a:xfrm>
            <a:off x="539552" y="260648"/>
            <a:ext cx="2304256" cy="2736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/>
              <a:t>Zmagali so boljševiki, ki so začeli uvajati totalitarizem in preganjanje nasprotnikov.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6516216" y="260648"/>
            <a:ext cx="2160240" cy="2736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/>
              <a:t>Posledice: 15 milijonov žrtev, uničenje, bolezni, pomanjkanje, lakota …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1475656" y="5157192"/>
            <a:ext cx="6624736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/>
              <a:t>Država  je bila razdeljena na republike in dobila novo ime - SOVJETSKA ZVEZA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2. Plansko gospodarstvo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Novi ekonomski program </a:t>
            </a:r>
            <a:r>
              <a:rPr lang="sl-SI" b="1" dirty="0"/>
              <a:t>(NEP) – </a:t>
            </a:r>
            <a:r>
              <a:rPr lang="sl-SI" sz="2800" b="1" dirty="0"/>
              <a:t>1921 uvedel Lenin, da bi sprostil trgovanje in omogočil prebivalcem prosto prodajo in kupovanje blaga. Vlada je ohranila nadzor nad podjetji, bankami in komunikacijami.</a:t>
            </a:r>
            <a:br>
              <a:rPr lang="sl-SI" sz="2800" b="1" dirty="0"/>
            </a:br>
            <a:endParaRPr lang="sl-SI" sz="2800" b="1" dirty="0"/>
          </a:p>
          <a:p>
            <a:r>
              <a:rPr lang="sl-SI" b="1" dirty="0">
                <a:solidFill>
                  <a:srgbClr val="C00000"/>
                </a:solidFill>
              </a:rPr>
              <a:t>Plansko gospodarstvo </a:t>
            </a:r>
            <a:r>
              <a:rPr lang="sl-SI" b="1" dirty="0"/>
              <a:t>– </a:t>
            </a:r>
            <a:r>
              <a:rPr lang="sl-SI" sz="2800" b="1" dirty="0"/>
              <a:t>uvedel Stalin, pomeni okrepljen nadzor nad gospodarstvom </a:t>
            </a:r>
            <a:r>
              <a:rPr lang="sl-SI" sz="2800" b="1"/>
              <a:t>ter njegova podreditev </a:t>
            </a:r>
            <a:r>
              <a:rPr lang="sl-SI" sz="2800" b="1" dirty="0"/>
              <a:t>političnim odločitvam.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8083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sl-SI" sz="9600" b="1" dirty="0">
              <a:solidFill>
                <a:srgbClr val="C00000"/>
              </a:solidFill>
            </a:endParaRPr>
          </a:p>
          <a:p>
            <a:r>
              <a:rPr lang="sl-SI" sz="11200" b="1" dirty="0">
                <a:solidFill>
                  <a:srgbClr val="C00000"/>
                </a:solidFill>
              </a:rPr>
              <a:t>Petletke</a:t>
            </a:r>
            <a:r>
              <a:rPr lang="sl-SI" sz="11200" b="1" dirty="0"/>
              <a:t> – industrijski razvoj je temeljil na petletnih planih:</a:t>
            </a:r>
            <a:endParaRPr lang="sl-SI" sz="9600" b="1" dirty="0"/>
          </a:p>
          <a:p>
            <a:pPr lvl="1">
              <a:buNone/>
            </a:pPr>
            <a:r>
              <a:rPr lang="sl-SI" sz="9600" b="1" dirty="0"/>
              <a:t>-  usmerjeni v gradnjo železarn, tovarn, železnic, elektrarn …</a:t>
            </a:r>
          </a:p>
          <a:p>
            <a:pPr lvl="1">
              <a:buNone/>
            </a:pPr>
            <a:r>
              <a:rPr lang="sl-SI" sz="9600" b="1" dirty="0"/>
              <a:t>-  hiter gospodarski razvoj (1928 – 1937 za 25 %),</a:t>
            </a:r>
          </a:p>
          <a:p>
            <a:pPr lvl="1">
              <a:buNone/>
            </a:pPr>
            <a:r>
              <a:rPr lang="sl-SI" sz="9600" b="1" dirty="0"/>
              <a:t>-  primanjkovalo je blaga za široko porabo (oblek, pohištva, hrane).</a:t>
            </a:r>
            <a:br>
              <a:rPr lang="sl-SI" sz="9600" b="1" dirty="0"/>
            </a:br>
            <a:endParaRPr lang="sl-SI" sz="9600" b="1" dirty="0"/>
          </a:p>
          <a:p>
            <a:pPr>
              <a:buNone/>
            </a:pPr>
            <a:r>
              <a:rPr lang="sl-SI" b="1" dirty="0"/>
              <a:t>	</a:t>
            </a:r>
          </a:p>
          <a:p>
            <a:pPr lvl="1">
              <a:buFontTx/>
              <a:buChar char="-"/>
            </a:pPr>
            <a:endParaRPr lang="sl-SI" b="1" dirty="0"/>
          </a:p>
          <a:p>
            <a:pPr lvl="1">
              <a:buFontTx/>
              <a:buChar char="-"/>
            </a:pPr>
            <a:endParaRPr lang="sl-SI" b="1" dirty="0"/>
          </a:p>
          <a:p>
            <a:pPr lvl="1">
              <a:buNone/>
            </a:pPr>
            <a:br>
              <a:rPr lang="sl-SI" b="1" dirty="0"/>
            </a:br>
            <a:endParaRPr lang="sl-SI" b="1" dirty="0"/>
          </a:p>
        </p:txBody>
      </p:sp>
      <p:sp>
        <p:nvSpPr>
          <p:cNvPr id="4" name="Pravokotnik 3"/>
          <p:cNvSpPr/>
          <p:nvPr/>
        </p:nvSpPr>
        <p:spPr>
          <a:xfrm>
            <a:off x="467544" y="3429000"/>
            <a:ext cx="8208912" cy="2952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l-SI" sz="2800" b="1" dirty="0">
              <a:solidFill>
                <a:srgbClr val="C00000"/>
              </a:solidFill>
            </a:endParaRPr>
          </a:p>
          <a:p>
            <a:r>
              <a:rPr lang="sl-SI" sz="2800" b="1" dirty="0">
                <a:solidFill>
                  <a:srgbClr val="C00000"/>
                </a:solidFill>
              </a:rPr>
              <a:t>KOLEKTIVIZACIJA</a:t>
            </a:r>
            <a:r>
              <a:rPr lang="sl-SI" sz="2800" b="1" dirty="0"/>
              <a:t> – spremembe v kmetijstvu:</a:t>
            </a:r>
            <a:br>
              <a:rPr lang="sl-SI" sz="2800" b="1" dirty="0"/>
            </a:br>
            <a:br>
              <a:rPr lang="sl-SI" sz="2800" b="1" dirty="0"/>
            </a:br>
            <a:r>
              <a:rPr lang="sl-SI" sz="2800" b="1" dirty="0"/>
              <a:t>  </a:t>
            </a:r>
            <a:r>
              <a:rPr lang="sl-SI" sz="2400" b="1" dirty="0"/>
              <a:t>- združevanje zasebnih kmetov v velika državna ali zadružna </a:t>
            </a:r>
            <a:br>
              <a:rPr lang="sl-SI" sz="2400" b="1" dirty="0"/>
            </a:br>
            <a:r>
              <a:rPr lang="sl-SI" sz="2400" b="1" dirty="0"/>
              <a:t>     posestva,</a:t>
            </a:r>
            <a:br>
              <a:rPr lang="sl-SI" sz="2400" b="1" dirty="0"/>
            </a:br>
            <a:br>
              <a:rPr lang="sl-SI" sz="2400" b="1" dirty="0"/>
            </a:br>
            <a:r>
              <a:rPr lang="sl-SI" sz="2400" b="1" dirty="0"/>
              <a:t>  - upori kmetov, milijoni kmetov preseljeni, v taboriščih </a:t>
            </a:r>
            <a:br>
              <a:rPr lang="sl-SI" sz="2400" b="1" dirty="0"/>
            </a:br>
            <a:r>
              <a:rPr lang="sl-SI" sz="2400" b="1" dirty="0"/>
              <a:t>     umrlo 6 – 8 milijonov kmetov.</a:t>
            </a:r>
            <a:br>
              <a:rPr lang="sl-SI" sz="2400" b="1" dirty="0"/>
            </a:b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3. Nadzor vsepovsod</a:t>
            </a:r>
          </a:p>
        </p:txBody>
      </p:sp>
      <p:pic>
        <p:nvPicPr>
          <p:cNvPr id="2051" name="Picture 3" descr="C:\Šola\Zgodovina\PPT 9\Gradivo\SLIKE ZGODOVINA 9_prva izdaja\067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361410" cy="5256584"/>
          </a:xfrm>
          <a:prstGeom prst="rect">
            <a:avLst/>
          </a:prstGeom>
          <a:noFill/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55776" y="2060848"/>
            <a:ext cx="6192688" cy="43924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l-SI" dirty="0"/>
              <a:t>	</a:t>
            </a:r>
          </a:p>
          <a:p>
            <a:pPr>
              <a:lnSpc>
                <a:spcPct val="120000"/>
              </a:lnSpc>
              <a:buNone/>
            </a:pPr>
            <a:r>
              <a:rPr lang="sl-SI" sz="4200" b="1" dirty="0"/>
              <a:t>Stalin je za </a:t>
            </a:r>
            <a:r>
              <a:rPr lang="sl-SI" sz="4200" b="1" dirty="0">
                <a:solidFill>
                  <a:srgbClr val="C00000"/>
                </a:solidFill>
              </a:rPr>
              <a:t>nadzorovanje</a:t>
            </a:r>
            <a:r>
              <a:rPr lang="sl-SI" sz="4200" b="1" dirty="0"/>
              <a:t> države uporabljal posebne metode nadzora in prisile:</a:t>
            </a:r>
          </a:p>
          <a:p>
            <a:pPr lvl="1">
              <a:lnSpc>
                <a:spcPct val="120000"/>
              </a:lnSpc>
            </a:pPr>
            <a:r>
              <a:rPr lang="sl-SI" sz="4200" b="1" dirty="0"/>
              <a:t>tajna policija</a:t>
            </a:r>
          </a:p>
          <a:p>
            <a:pPr lvl="1">
              <a:lnSpc>
                <a:spcPct val="120000"/>
              </a:lnSpc>
            </a:pPr>
            <a:r>
              <a:rPr lang="sl-SI" sz="4200" b="1" dirty="0"/>
              <a:t>čistke v stranki in vojski</a:t>
            </a:r>
          </a:p>
          <a:p>
            <a:pPr lvl="1">
              <a:lnSpc>
                <a:spcPct val="120000"/>
              </a:lnSpc>
            </a:pPr>
            <a:r>
              <a:rPr lang="sl-SI" sz="4200" b="1" dirty="0"/>
              <a:t>preganjanje pravoslavne cerkve in vernikov</a:t>
            </a:r>
          </a:p>
          <a:p>
            <a:pPr lvl="1">
              <a:lnSpc>
                <a:spcPct val="120000"/>
              </a:lnSpc>
            </a:pPr>
            <a:r>
              <a:rPr lang="sl-SI" sz="4200" b="1" dirty="0"/>
              <a:t>nadzor nad kulturo in mediji</a:t>
            </a:r>
          </a:p>
          <a:p>
            <a:pPr lvl="1">
              <a:lnSpc>
                <a:spcPct val="120000"/>
              </a:lnSpc>
            </a:pPr>
            <a:r>
              <a:rPr lang="sl-SI" sz="4200" b="1" dirty="0"/>
              <a:t>propaganda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426</Words>
  <Application>Microsoft Office PowerPoint</Application>
  <PresentationFormat>Diaprojekcija na zaslonu (4:3)</PresentationFormat>
  <Paragraphs>57</Paragraphs>
  <Slides>15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Officeova tema</vt:lpstr>
      <vt:lpstr>STALINIZEM –  uspeh ali neuspeh  za Sovjetsko zvezo</vt:lpstr>
      <vt:lpstr>1. Državljanska vojna</vt:lpstr>
      <vt:lpstr>Sovjetska zveza</vt:lpstr>
      <vt:lpstr>PowerPointova predstavitev</vt:lpstr>
      <vt:lpstr>STALINIZEM  V  SOVJETSKI  ZVEZI</vt:lpstr>
      <vt:lpstr>PowerPointova predstavitev</vt:lpstr>
      <vt:lpstr>2. Plansko gospodarstvo</vt:lpstr>
      <vt:lpstr>PowerPointova predstavitev</vt:lpstr>
      <vt:lpstr>3. Nadzor vsepovsod</vt:lpstr>
      <vt:lpstr>PowerPointova predstavitev</vt:lpstr>
      <vt:lpstr>STALINOVE ČISTKE</vt:lpstr>
      <vt:lpstr>PowerPointova predstavitev</vt:lpstr>
      <vt:lpstr>PowerPointova predstavitev</vt:lpstr>
      <vt:lpstr>PONOVIMO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Uporabnik</cp:lastModifiedBy>
  <cp:revision>24</cp:revision>
  <dcterms:created xsi:type="dcterms:W3CDTF">2013-08-26T20:03:38Z</dcterms:created>
  <dcterms:modified xsi:type="dcterms:W3CDTF">2021-11-28T16:15:50Z</dcterms:modified>
</cp:coreProperties>
</file>