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1" r:id="rId12"/>
    <p:sldId id="266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1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4" Type="http://schemas.openxmlformats.org/officeDocument/2006/relationships/audio" Target="../media/media13.m4a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CLOTHES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Spoznajmo oblačila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1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SOCKS</a:t>
            </a:r>
            <a:endParaRPr lang="sl-SI" dirty="0"/>
          </a:p>
        </p:txBody>
      </p:sp>
      <p:pic>
        <p:nvPicPr>
          <p:cNvPr id="4" name="Označba mesta vsebine 3" descr="Rezultat iskanja slik za SOCKS clipart black and whit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05" y="2876401"/>
            <a:ext cx="2510363" cy="219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525" y="1020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SLIPPERS</a:t>
            </a:r>
            <a:endParaRPr lang="sl-SI" dirty="0"/>
          </a:p>
        </p:txBody>
      </p:sp>
      <p:pic>
        <p:nvPicPr>
          <p:cNvPr id="4" name="Označba mesta vsebine 3" descr="Rezultat iskanja slik za SLIPPERS clipart black and white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21992" r="14849" b="21461"/>
          <a:stretch/>
        </p:blipFill>
        <p:spPr bwMode="auto">
          <a:xfrm>
            <a:off x="4153465" y="2855244"/>
            <a:ext cx="3180396" cy="1903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3537" y="1020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BOOTS</a:t>
            </a:r>
            <a:endParaRPr lang="sl-SI" dirty="0"/>
          </a:p>
        </p:txBody>
      </p:sp>
      <p:pic>
        <p:nvPicPr>
          <p:cNvPr id="4" name="Označba mesta vsebine 3" descr="Rezultat iskanja slik za boots clipart black and white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040" b="1032"/>
          <a:stretch/>
        </p:blipFill>
        <p:spPr bwMode="auto">
          <a:xfrm>
            <a:off x="4779554" y="2853711"/>
            <a:ext cx="2983516" cy="2492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1251" y="15386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Učiteljici povejte kako ste pobarvali svoja </a:t>
            </a:r>
            <a:r>
              <a:rPr lang="sl-SI" smtClean="0"/>
              <a:t>zimska oblačila:</a:t>
            </a:r>
            <a:endParaRPr lang="sl-SI" dirty="0"/>
          </a:p>
        </p:txBody>
      </p:sp>
      <p:pic>
        <p:nvPicPr>
          <p:cNvPr id="1026" name="Picture 2" descr="Realistic 3d Detailed Hat Scarf And Mittens Set Vector Stock Illustration -  Download Image Now - iStock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77" y="2506998"/>
            <a:ext cx="3220711" cy="30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01696" y="2191748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43906" y="3565271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9166" y="4969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Spoznajmo še tri nove besede:</a:t>
            </a:r>
            <a:endParaRPr lang="sl-SI" dirty="0"/>
          </a:p>
        </p:txBody>
      </p:sp>
      <p:pic>
        <p:nvPicPr>
          <p:cNvPr id="4" name="Označba mesta vsebine 3" descr="Rezultat iskanja slik za SKIRT clipart black and whit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322560"/>
            <a:ext cx="2077021" cy="17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značba mesta vsebine 3" descr="Rezultat iskanja slik za trousers clipart black and whit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80" y="3896859"/>
            <a:ext cx="18764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značba mesta vsebine 3" descr="Rezultat iskanja slik za shirt clipart black and whit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38" y="1707899"/>
            <a:ext cx="1974084" cy="218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8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Pobarvajte oblačila in povejte učiteljici kakšne barve so vaša oblačila:</a:t>
            </a:r>
            <a:endParaRPr lang="sl-SI" dirty="0"/>
          </a:p>
        </p:txBody>
      </p:sp>
      <p:pic>
        <p:nvPicPr>
          <p:cNvPr id="1026" name="Picture 2" descr="Pink Skirt PNG Images With Transparent Background | Free Download On Lovepi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7"/>
          <a:stretch/>
        </p:blipFill>
        <p:spPr bwMode="auto">
          <a:xfrm>
            <a:off x="3013735" y="4592869"/>
            <a:ext cx="2184717" cy="15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 mens shirt - Clipart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65" y="2410263"/>
            <a:ext cx="1872055" cy="21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G1_clothes_unit 2 | Baambooz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44273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aid Shirt Clothes Green Isolated on White Background, Clothes Pattern  Plaid Flat Simple, Clip Art of Clothing Chequered Long Stock Vector -  Illustration of clothing, fashionable: 1905329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2457292"/>
            <a:ext cx="1970046" cy="19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4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EXCELLENT!!!!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2050" name="Picture 2" descr="ten out of t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133600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HAT</a:t>
            </a:r>
            <a:endParaRPr lang="sl-SI" dirty="0"/>
          </a:p>
        </p:txBody>
      </p:sp>
      <p:pic>
        <p:nvPicPr>
          <p:cNvPr id="4" name="Označba mesta vsebine 3" descr="Rezultat iskanja slik za cap clipart black and whit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2822575"/>
            <a:ext cx="28384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7571" y="1020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SCARF</a:t>
            </a:r>
            <a:endParaRPr lang="sl-SI" dirty="0"/>
          </a:p>
        </p:txBody>
      </p:sp>
      <p:pic>
        <p:nvPicPr>
          <p:cNvPr id="4" name="Označba mesta vsebine 3" descr="Rezultat iskanja slik za scarf clipart black and white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8699" b="5013"/>
          <a:stretch/>
        </p:blipFill>
        <p:spPr bwMode="auto">
          <a:xfrm>
            <a:off x="5818386" y="2997823"/>
            <a:ext cx="2457054" cy="2049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433" y="11989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MITTENS</a:t>
            </a:r>
            <a:endParaRPr lang="sl-SI" dirty="0"/>
          </a:p>
        </p:txBody>
      </p:sp>
      <p:pic>
        <p:nvPicPr>
          <p:cNvPr id="4" name="Označba mesta vsebine 3" descr="Rezultat iskanja slik za scarf clipart black and white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15118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4199" y="14950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SKIRT</a:t>
            </a:r>
            <a:endParaRPr lang="sl-SI" dirty="0"/>
          </a:p>
        </p:txBody>
      </p:sp>
      <p:pic>
        <p:nvPicPr>
          <p:cNvPr id="4" name="Označba mesta vsebine 3" descr="Rezultat iskanja slik za SKIRT clipart black and whit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38" y="3128241"/>
            <a:ext cx="3161860" cy="189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5056" y="1164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TROUSERS</a:t>
            </a:r>
            <a:endParaRPr lang="sl-SI" dirty="0"/>
          </a:p>
        </p:txBody>
      </p:sp>
      <p:pic>
        <p:nvPicPr>
          <p:cNvPr id="4" name="Označba mesta vsebine 3" descr="Rezultat iskanja slik za trousers clipart black and white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808287"/>
            <a:ext cx="18764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3730" y="1111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SHIRT</a:t>
            </a:r>
            <a:endParaRPr lang="sl-SI" dirty="0"/>
          </a:p>
        </p:txBody>
      </p:sp>
      <p:pic>
        <p:nvPicPr>
          <p:cNvPr id="4" name="Označba mesta vsebine 3" descr="Rezultat iskanja slik za shirt clipart black and whit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39" y="2133600"/>
            <a:ext cx="3568347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1708" y="5545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JACKET</a:t>
            </a:r>
            <a:endParaRPr lang="sl-SI" dirty="0"/>
          </a:p>
        </p:txBody>
      </p:sp>
      <p:pic>
        <p:nvPicPr>
          <p:cNvPr id="4" name="Označba mesta vsebine 3" descr="Rezultat iskanja slik za JACKET clipart black and whit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46" y="2709538"/>
            <a:ext cx="3048324" cy="259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6908" y="12645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COAT</a:t>
            </a:r>
            <a:endParaRPr lang="sl-SI" dirty="0"/>
          </a:p>
        </p:txBody>
      </p:sp>
      <p:pic>
        <p:nvPicPr>
          <p:cNvPr id="4" name="Označba mesta vsebine 3" descr="Rezultat iskanja slik za COAT clipart black and white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78" y="2496466"/>
            <a:ext cx="3162834" cy="272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3834" y="12645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43</Words>
  <Application>Microsoft Office PowerPoint</Application>
  <PresentationFormat>Širokozaslonsko</PresentationFormat>
  <Paragraphs>17</Paragraphs>
  <Slides>16</Slides>
  <Notes>0</Notes>
  <HiddenSlides>0</HiddenSlides>
  <MMClips>14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Jata</vt:lpstr>
      <vt:lpstr>CLOTHES</vt:lpstr>
      <vt:lpstr>HAT</vt:lpstr>
      <vt:lpstr>SCARF</vt:lpstr>
      <vt:lpstr>MITTENS</vt:lpstr>
      <vt:lpstr>SKIRT</vt:lpstr>
      <vt:lpstr>TROUSERS</vt:lpstr>
      <vt:lpstr>SHIRT</vt:lpstr>
      <vt:lpstr>JACKET</vt:lpstr>
      <vt:lpstr>COAT</vt:lpstr>
      <vt:lpstr>SOCKS</vt:lpstr>
      <vt:lpstr>SLIPPERS</vt:lpstr>
      <vt:lpstr>BOOTS</vt:lpstr>
      <vt:lpstr>Učiteljici povejte kako ste pobarvali svoja zimska oblačila:</vt:lpstr>
      <vt:lpstr>Spoznajmo še tri nove besede:</vt:lpstr>
      <vt:lpstr>Pobarvajte oblačila in povejte učiteljici kakšne barve so vaša oblačila:</vt:lpstr>
      <vt:lpstr>EXCELLENT!!!! </vt:lpstr>
    </vt:vector>
  </TitlesOfParts>
  <Company>MIZŠ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Uporabnik</dc:creator>
  <cp:lastModifiedBy>Uporabnik</cp:lastModifiedBy>
  <cp:revision>3</cp:revision>
  <dcterms:created xsi:type="dcterms:W3CDTF">2022-01-25T11:07:54Z</dcterms:created>
  <dcterms:modified xsi:type="dcterms:W3CDTF">2022-01-26T15:12:24Z</dcterms:modified>
</cp:coreProperties>
</file>