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avokot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otni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ot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otni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avokotni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Uredite slog podnaslova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E566-3F0F-4B6D-88DE-F6FC3B463D9B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Raven povezovalnik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avokotni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41960C2-84DB-491E-BDE7-D2D58DDA6D33}" type="slidenum">
              <a:rPr lang="sl-SI" smtClean="0"/>
              <a:t>‹#›</a:t>
            </a:fld>
            <a:endParaRPr lang="sl-SI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E566-3F0F-4B6D-88DE-F6FC3B463D9B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960C2-84DB-491E-BDE7-D2D58DDA6D33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avokotni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avokotni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avokotni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avokotni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avokotni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aven povezovalnik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41960C2-84DB-491E-BDE7-D2D58DDA6D33}" type="slidenum">
              <a:rPr lang="sl-SI" smtClean="0"/>
              <a:t>‹#›</a:t>
            </a:fld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E566-3F0F-4B6D-88DE-F6FC3B463D9B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E566-3F0F-4B6D-88DE-F6FC3B463D9B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41960C2-84DB-491E-BDE7-D2D58DDA6D33}" type="slidenum">
              <a:rPr lang="sl-SI" smtClean="0"/>
              <a:t>‹#›</a:t>
            </a:fld>
            <a:endParaRPr lang="sl-SI"/>
          </a:p>
        </p:txBody>
      </p:sp>
      <p:sp>
        <p:nvSpPr>
          <p:cNvPr id="8" name="Ograda vsebine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avokotn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avokot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otni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otni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otni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avokotni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13" name="Pravokotni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Pravokotni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E566-3F0F-4B6D-88DE-F6FC3B463D9B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8" name="Raven povezovalnik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41960C2-84DB-491E-BDE7-D2D58DDA6D33}" type="slidenum">
              <a:rPr lang="sl-SI" smtClean="0"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6BDE566-3F0F-4B6D-88DE-F6FC3B463D9B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960C2-84DB-491E-BDE7-D2D58DDA6D33}" type="slidenum">
              <a:rPr lang="sl-SI" smtClean="0"/>
              <a:t>‹#›</a:t>
            </a:fld>
            <a:endParaRPr lang="sl-SI"/>
          </a:p>
        </p:txBody>
      </p:sp>
      <p:sp>
        <p:nvSpPr>
          <p:cNvPr id="8" name="Raven povezovalnik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grada vsebine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2" name="Ograda vsebine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en povezovalnik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Pravokotni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otn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Pravokotni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Pravokotni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avokotni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avokotni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E566-3F0F-4B6D-88DE-F6FC3B463D9B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sl-SI"/>
          </a:p>
        </p:txBody>
      </p:sp>
      <p:sp>
        <p:nvSpPr>
          <p:cNvPr id="15" name="Raven povezovalnik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otni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Ograda vsebine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6" name="Ograda vsebine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41960C2-84DB-491E-BDE7-D2D58DDA6D33}" type="slidenum">
              <a:rPr lang="sl-SI" smtClean="0"/>
              <a:t>‹#›</a:t>
            </a:fld>
            <a:endParaRPr lang="sl-SI"/>
          </a:p>
        </p:txBody>
      </p:sp>
      <p:sp>
        <p:nvSpPr>
          <p:cNvPr id="23" name="Naslov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E566-3F0F-4B6D-88DE-F6FC3B463D9B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41960C2-84DB-491E-BDE7-D2D58DDA6D3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otn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avokotni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avokotni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avokotni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ravokotni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Pravokotni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E566-3F0F-4B6D-88DE-F6FC3B463D9B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41960C2-84DB-491E-BDE7-D2D58DDA6D3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avokotni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avokot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otni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otni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avokotn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Pravokotni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8" name="Pravokotni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aven povezovalnik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grada vsebine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41960C2-84DB-491E-BDE7-D2D58DDA6D33}" type="slidenum">
              <a:rPr lang="sl-SI" smtClean="0"/>
              <a:t>‹#›</a:t>
            </a:fld>
            <a:endParaRPr lang="sl-SI"/>
          </a:p>
        </p:txBody>
      </p:sp>
      <p:sp>
        <p:nvSpPr>
          <p:cNvPr id="21" name="Pravokotni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DE566-3F0F-4B6D-88DE-F6FC3B463D9B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aven povezovalnik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otn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otni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avokotni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ot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Pravokotni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avokotni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Pravokotni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41960C2-84DB-491E-BDE7-D2D58DDA6D33}" type="slidenum">
              <a:rPr lang="sl-SI" smtClean="0"/>
              <a:t>‹#›</a:t>
            </a:fld>
            <a:endParaRPr lang="sl-SI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22" name="Pravokotni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6BDE566-3F0F-4B6D-88DE-F6FC3B463D9B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avokotni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otni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ot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otni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avokotni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6BDE566-3F0F-4B6D-88DE-F6FC3B463D9B}" type="datetimeFigureOut">
              <a:rPr lang="sl-SI" smtClean="0"/>
              <a:t>5. 04. 2020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sl-SI"/>
          </a:p>
        </p:txBody>
      </p:sp>
      <p:sp>
        <p:nvSpPr>
          <p:cNvPr id="8" name="Pravokotni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aven povezovalnik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41960C2-84DB-491E-BDE7-D2D58DDA6D33}" type="slidenum">
              <a:rPr lang="sl-SI" smtClean="0"/>
              <a:t>‹#›</a:t>
            </a:fld>
            <a:endParaRPr lang="sl-SI"/>
          </a:p>
        </p:txBody>
      </p:sp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Uredite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sl-SI" sz="4000" dirty="0" smtClean="0"/>
              <a:t>Primož Suhodolčan: </a:t>
            </a:r>
          </a:p>
          <a:p>
            <a:pPr algn="ctr">
              <a:lnSpc>
                <a:spcPct val="150000"/>
              </a:lnSpc>
            </a:pPr>
            <a:r>
              <a:rPr lang="sl-SI" sz="4000" b="1" dirty="0" smtClean="0"/>
              <a:t>POZOR, PES!</a:t>
            </a:r>
            <a:endParaRPr lang="sl-SI" sz="4000" b="1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l-SI" dirty="0" smtClean="0"/>
              <a:t>BRANJE Z RAZUMEVANJEM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0914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Naloge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i="1" dirty="0" smtClean="0"/>
              <a:t>Besedilo opisuje vesel dogodek.</a:t>
            </a:r>
          </a:p>
          <a:p>
            <a:pPr marL="0" indent="0">
              <a:buNone/>
            </a:pPr>
            <a:endParaRPr lang="sl-SI" i="1" dirty="0"/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>
                <a:solidFill>
                  <a:srgbClr val="00B050"/>
                </a:solidFill>
              </a:rPr>
              <a:t>BRAVO! Prvi del nalog si opravil(a). Čaka te drugi del. Potreboval(a) boš zvezek za slovenščino in peresnico.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>
                <a:solidFill>
                  <a:srgbClr val="00B050"/>
                </a:solidFill>
              </a:rPr>
              <a:t>Pripravljen(a)?</a:t>
            </a:r>
          </a:p>
          <a:p>
            <a:pPr marL="0" indent="0">
              <a:lnSpc>
                <a:spcPct val="150000"/>
              </a:lnSpc>
              <a:buNone/>
            </a:pPr>
            <a:endParaRPr lang="sl-SI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2739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V zvezek za slovenščino s katerokoli barvo zapiši: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b="1" dirty="0" smtClean="0">
                <a:solidFill>
                  <a:srgbClr val="00B050"/>
                </a:solidFill>
              </a:rPr>
              <a:t>Primož Suhodolčan: Pozor, pes!		7. 4.</a:t>
            </a:r>
          </a:p>
          <a:p>
            <a:pPr marL="0" indent="0">
              <a:buNone/>
            </a:pPr>
            <a:endParaRPr lang="sl-SI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sl-SI" dirty="0" smtClean="0"/>
              <a:t>Naslednjo nalogo prepiši v zvezek in jo reši.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2626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Z besedami smiselno dopolni povedi glede na prebrano besedilo.                                                                                       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Na voljo imaš besede:    </a:t>
            </a:r>
            <a:r>
              <a:rPr lang="sl-SI" i="1" dirty="0" smtClean="0"/>
              <a:t>kuhinji, teta, vrata, oče, pohodili, star, drvarnici, okno, mlad, povozili</a:t>
            </a:r>
            <a:r>
              <a:rPr lang="sl-SI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Samo 5 besed je pravih.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Primer: </a:t>
            </a:r>
            <a:r>
              <a:rPr lang="sl-SI" u="sng" dirty="0" smtClean="0"/>
              <a:t>Oče </a:t>
            </a:r>
            <a:r>
              <a:rPr lang="sl-SI" dirty="0" smtClean="0"/>
              <a:t> je prinesel domov majhnega psička.</a:t>
            </a:r>
            <a:endParaRPr lang="sl-SI" u="sng" dirty="0" smtClean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825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l-SI" dirty="0"/>
              <a:t>________________ je prinesel domov majhnega psička.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/>
              <a:t>Psiček je bil ________________ in nebogljen.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/>
              <a:t>Peter mu je postlal v ________________ in ga nahranil.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/>
              <a:t>Na ________________ je obesil velik napis.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/>
              <a:t>Peter Nos se je bal, da psička ne bi </a:t>
            </a:r>
            <a:r>
              <a:rPr lang="sl-SI" dirty="0" smtClean="0"/>
              <a:t>_____________.</a:t>
            </a:r>
            <a:endParaRPr lang="sl-SI" dirty="0"/>
          </a:p>
          <a:p>
            <a:pPr marL="0" indent="0">
              <a:lnSpc>
                <a:spcPct val="150000"/>
              </a:lnSpc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044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Si končal(a)? </a:t>
            </a:r>
            <a:r>
              <a:rPr lang="sl-SI" smtClean="0"/>
              <a:t>Odlično!!!</a:t>
            </a: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Pokaži staršem, fotografirajte in pošljite skupaj z drugimi opravljenimi nalogami.</a:t>
            </a:r>
          </a:p>
          <a:p>
            <a:pPr marL="0" indent="0">
              <a:buNone/>
            </a:pP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120598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Branje z razumevanjem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Na naslednji strani je besedilo. 3 x ga pozorno preberi, da boš znal(a) rešiti naloge.</a:t>
            </a:r>
          </a:p>
          <a:p>
            <a:pPr marL="0" indent="0">
              <a:lnSpc>
                <a:spcPct val="150000"/>
              </a:lnSpc>
              <a:buNone/>
            </a:pPr>
            <a:endParaRPr lang="sl-SI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Pri nalogah pozorno preberi navodila in naredi samo tisto, kar piše.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6932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Primož Suhodolčan: Pozor, pes!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sl-SI" sz="5500" dirty="0"/>
              <a:t>Nekega dne je oče prinesel domov majhnega psička.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sl-SI" sz="5500" dirty="0"/>
              <a:t>»Zdaj, ko je še mlad in nebogljen, boš moral lepo skrbeti zanj!« je rekel oče.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sl-SI" sz="5500" dirty="0"/>
              <a:t>Peter ga je nahranil in mu postlal v drvarnici. Na vrata je napisal velik napis: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sl-SI" sz="5500" dirty="0"/>
              <a:t>POZOR, PES!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sl-SI" sz="5500" dirty="0"/>
              <a:t>»Daj no, Peter,« se je nasmehnil oče, »tale kuža je pa še premajhen, da bi lahko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sl-SI" sz="5500" dirty="0"/>
              <a:t>koga ugriznil.«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sl-SI" sz="5500" dirty="0"/>
              <a:t>»Saj ni to,« ga je popravil Peter Nos, »POZOR, PES! sem napisal zato, da ga ne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sl-SI" sz="5500" dirty="0"/>
              <a:t>bo kdo pohodil.«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3668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Naloge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l-SI" sz="2600" dirty="0" smtClean="0"/>
              <a:t>Besedilo si pozorno prebral(a), zdaj te čakajo naloge.</a:t>
            </a:r>
          </a:p>
          <a:p>
            <a:pPr marL="0" indent="0">
              <a:buNone/>
            </a:pPr>
            <a:endParaRPr lang="sl-SI" sz="2600" dirty="0"/>
          </a:p>
          <a:p>
            <a:pPr marL="0" indent="0">
              <a:lnSpc>
                <a:spcPct val="160000"/>
              </a:lnSpc>
              <a:buNone/>
            </a:pPr>
            <a:r>
              <a:rPr lang="sl-SI" sz="2600" b="1" dirty="0" smtClean="0">
                <a:solidFill>
                  <a:srgbClr val="00B050"/>
                </a:solidFill>
              </a:rPr>
              <a:t>Na naslednja vprašanja ODGOVORI USTNO. Po vsakem vprašanju te čakajo tudi rešitve. Preveri svoje znanje in bodi pošten(a). Najprej povej odgovor, šele nato poglej rešitev.</a:t>
            </a:r>
          </a:p>
          <a:p>
            <a:pPr marL="0" indent="0">
              <a:lnSpc>
                <a:spcPct val="120000"/>
              </a:lnSpc>
              <a:buNone/>
            </a:pPr>
            <a:endParaRPr lang="sl-SI" sz="2600" dirty="0" smtClean="0">
              <a:solidFill>
                <a:srgbClr val="00B05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sl-SI" sz="2600" dirty="0"/>
          </a:p>
          <a:p>
            <a:pPr marL="0" indent="0">
              <a:lnSpc>
                <a:spcPct val="150000"/>
              </a:lnSpc>
              <a:buNone/>
            </a:pPr>
            <a:r>
              <a:rPr lang="sl-SI" sz="2600" dirty="0" smtClean="0">
                <a:solidFill>
                  <a:srgbClr val="00B050"/>
                </a:solidFill>
              </a:rPr>
              <a:t>		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8170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l-SI" sz="2600" dirty="0" smtClean="0"/>
              <a:t>1. O </a:t>
            </a:r>
            <a:r>
              <a:rPr lang="sl-SI" sz="2600" dirty="0"/>
              <a:t>čem govori </a:t>
            </a:r>
            <a:r>
              <a:rPr lang="sl-SI" sz="2600" dirty="0" smtClean="0"/>
              <a:t>besedilo</a:t>
            </a:r>
            <a:r>
              <a:rPr lang="sl-SI" sz="2600" dirty="0"/>
              <a:t>?</a:t>
            </a:r>
            <a:endParaRPr lang="sl-SI" sz="2600" dirty="0" smtClean="0"/>
          </a:p>
          <a:p>
            <a:pPr marL="0" indent="0">
              <a:lnSpc>
                <a:spcPct val="150000"/>
              </a:lnSpc>
              <a:buNone/>
            </a:pPr>
            <a:endParaRPr lang="sl-SI" sz="2600" dirty="0"/>
          </a:p>
          <a:p>
            <a:pPr marL="0" indent="0">
              <a:lnSpc>
                <a:spcPct val="150000"/>
              </a:lnSpc>
              <a:buNone/>
            </a:pPr>
            <a:r>
              <a:rPr lang="sl-SI" sz="2600" dirty="0" smtClean="0"/>
              <a:t>a</a:t>
            </a:r>
            <a:r>
              <a:rPr lang="sl-SI" sz="2600" dirty="0"/>
              <a:t>) O zapuščeni muci.                               b) O majhnem psu</a:t>
            </a:r>
            <a:r>
              <a:rPr lang="sl-SI" sz="2600" dirty="0" smtClean="0"/>
              <a:t>.</a:t>
            </a:r>
            <a:endParaRPr lang="sl-SI" sz="2600" dirty="0"/>
          </a:p>
          <a:p>
            <a:pPr marL="0" indent="0">
              <a:lnSpc>
                <a:spcPct val="150000"/>
              </a:lnSpc>
              <a:buNone/>
            </a:pPr>
            <a:r>
              <a:rPr lang="sl-SI" sz="2600" dirty="0"/>
              <a:t>c) O zlati ribici.                                        d) O hitrem zajčku.</a:t>
            </a:r>
          </a:p>
        </p:txBody>
      </p:sp>
    </p:spTree>
    <p:extLst>
      <p:ext uri="{BB962C8B-B14F-4D97-AF65-F5344CB8AC3E}">
        <p14:creationId xmlns:p14="http://schemas.microsoft.com/office/powerpoint/2010/main" val="59775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Naloge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i="1" dirty="0" smtClean="0"/>
              <a:t>Prav imaš, besedilo govori o majhnem psu.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2. Kdo je avtor besedila?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/>
              <a:t>3</a:t>
            </a:r>
            <a:r>
              <a:rPr lang="sl-SI" dirty="0" smtClean="0"/>
              <a:t>. Kakšen je naslov besedila?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2864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Naloge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l-SI" i="1" dirty="0" smtClean="0"/>
              <a:t>Avtor besedila je Primož Suhodolčan.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i="1" dirty="0" smtClean="0"/>
              <a:t>Naslov besedila je Pozor, pes!</a:t>
            </a:r>
          </a:p>
          <a:p>
            <a:pPr marL="0" indent="0">
              <a:lnSpc>
                <a:spcPct val="150000"/>
              </a:lnSpc>
              <a:buNone/>
            </a:pPr>
            <a:endParaRPr lang="sl-SI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4. Kakšen je bil Peter Nos v prebranem besedilu? </a:t>
            </a:r>
            <a:r>
              <a:rPr lang="sl-SI" sz="2400" dirty="0" smtClean="0"/>
              <a:t>Pravilna sta 2 odgovora.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a) Hudoben.	</a:t>
            </a:r>
            <a:r>
              <a:rPr lang="sl-SI" dirty="0"/>
              <a:t>b</a:t>
            </a:r>
            <a:r>
              <a:rPr lang="sl-SI" dirty="0" smtClean="0"/>
              <a:t>) Skrben.		c) Iznajdljiv.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d) Len.		e) Boječ. </a:t>
            </a:r>
          </a:p>
          <a:p>
            <a:pPr marL="0" indent="0">
              <a:lnSpc>
                <a:spcPct val="150000"/>
              </a:lnSpc>
              <a:buNone/>
            </a:pPr>
            <a:endParaRPr lang="sl-SI" dirty="0"/>
          </a:p>
          <a:p>
            <a:pPr marL="0" indent="0">
              <a:lnSpc>
                <a:spcPct val="150000"/>
              </a:lnSpc>
              <a:buNone/>
            </a:pPr>
            <a:endParaRPr lang="sl-SI" dirty="0" smtClean="0"/>
          </a:p>
          <a:p>
            <a:pPr marL="0" indent="0">
              <a:lnSpc>
                <a:spcPct val="150000"/>
              </a:lnSpc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4084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Naloge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i="1" dirty="0" smtClean="0"/>
              <a:t>Peter Nos je bil skrben in iznajdljiv.</a:t>
            </a:r>
          </a:p>
          <a:p>
            <a:pPr marL="0" indent="0">
              <a:buNone/>
            </a:pPr>
            <a:endParaRPr lang="sl-SI" i="1" dirty="0"/>
          </a:p>
          <a:p>
            <a:pPr marL="0" indent="0">
              <a:buNone/>
            </a:pPr>
            <a:r>
              <a:rPr lang="sl-SI" dirty="0" smtClean="0"/>
              <a:t>5. Zakaj je peter nos obesil napis »Pozor, pes!«? 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sl-SI" dirty="0"/>
              <a:t>a) Bal se je, da bi psa pohodili.              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/>
              <a:t>b) Ker je bil pes velik in hud.                 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/>
              <a:t>c) Da bi strašil sosede.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3273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Naloge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sl-SI" i="1" dirty="0" smtClean="0"/>
              <a:t>Peter Nos je napis obesil, ker se je bal, da bi psa pohodili.</a:t>
            </a:r>
          </a:p>
          <a:p>
            <a:pPr marL="0" indent="0">
              <a:lnSpc>
                <a:spcPct val="150000"/>
              </a:lnSpc>
              <a:buNone/>
            </a:pPr>
            <a:endParaRPr lang="sl-SI" dirty="0"/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6. Kakšen dogodek opisuje besedilo?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a) Žalosten.			b) Vesel.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sl-SI" dirty="0" smtClean="0"/>
              <a:t>c) Dolgočasen.		d) Grozen.</a:t>
            </a:r>
          </a:p>
          <a:p>
            <a:pPr marL="0" indent="0">
              <a:lnSpc>
                <a:spcPct val="150000"/>
              </a:lnSpc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9401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stno">
  <a:themeElements>
    <a:clrScheme name="Mestno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Mestn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stno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160</TotalTime>
  <Words>517</Words>
  <Application>Microsoft Office PowerPoint</Application>
  <PresentationFormat>Diaprojekcija na zaslonu (4:3)</PresentationFormat>
  <Paragraphs>78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15" baseType="lpstr">
      <vt:lpstr>Mestno</vt:lpstr>
      <vt:lpstr>BRANJE Z RAZUMEVANJEM</vt:lpstr>
      <vt:lpstr>Branje z razumevanjem</vt:lpstr>
      <vt:lpstr>Primož Suhodolčan: Pozor, pes!</vt:lpstr>
      <vt:lpstr>Naloge</vt:lpstr>
      <vt:lpstr>PowerPointova predstavitev</vt:lpstr>
      <vt:lpstr>Naloge</vt:lpstr>
      <vt:lpstr>Naloge</vt:lpstr>
      <vt:lpstr>Naloge</vt:lpstr>
      <vt:lpstr>Naloge</vt:lpstr>
      <vt:lpstr>Naloge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BRANJE Z RAZUMEVANJEM</dc:title>
  <dc:creator>Windows User</dc:creator>
  <cp:lastModifiedBy>Windows User</cp:lastModifiedBy>
  <cp:revision>8</cp:revision>
  <dcterms:created xsi:type="dcterms:W3CDTF">2020-04-05T15:51:54Z</dcterms:created>
  <dcterms:modified xsi:type="dcterms:W3CDTF">2020-04-05T18:31:57Z</dcterms:modified>
</cp:coreProperties>
</file>