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1933" y="4944290"/>
            <a:ext cx="5518066" cy="171776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GLASOVI - PEVCI</a:t>
            </a:r>
            <a:endParaRPr lang="sl-SI" dirty="0"/>
          </a:p>
        </p:txBody>
      </p:sp>
      <p:pic>
        <p:nvPicPr>
          <p:cNvPr id="1026" name="Picture 2" descr="Children Singing Songs | Drawing for kids, Happy kids, Kids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98" y="620220"/>
            <a:ext cx="6041481" cy="4029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 rot="19423798">
            <a:off x="1649088" y="1034032"/>
            <a:ext cx="460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  E   I   O   U</a:t>
            </a:r>
            <a:endParaRPr lang="sl-SI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12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053" y="274319"/>
            <a:ext cx="5591004" cy="6439639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5452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846" y="66265"/>
            <a:ext cx="5150717" cy="6674169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43" y="694508"/>
            <a:ext cx="609600" cy="60960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43" y="6130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23</TotalTime>
  <Words>8</Words>
  <Application>Microsoft Office PowerPoint</Application>
  <PresentationFormat>Širokozaslonsko</PresentationFormat>
  <Paragraphs>2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GLASOVI - PEVCI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GLASOVI - PEVCI</dc:title>
  <dc:creator>HP</dc:creator>
  <cp:lastModifiedBy>HP</cp:lastModifiedBy>
  <cp:revision>3</cp:revision>
  <dcterms:created xsi:type="dcterms:W3CDTF">2021-01-24T19:34:15Z</dcterms:created>
  <dcterms:modified xsi:type="dcterms:W3CDTF">2021-01-24T19:57:42Z</dcterms:modified>
</cp:coreProperties>
</file>