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68" r:id="rId13"/>
    <p:sldId id="269" r:id="rId14"/>
    <p:sldId id="270" r:id="rId15"/>
    <p:sldId id="272" r:id="rId16"/>
    <p:sldId id="275" r:id="rId17"/>
    <p:sldId id="277" r:id="rId18"/>
    <p:sldId id="285" r:id="rId19"/>
    <p:sldId id="286" r:id="rId20"/>
    <p:sldId id="273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C03D-9A0F-4FC8-B679-8F64F165303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6408-E9E6-4146-8A03-9AFB0851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97829015-stock-vector-vector-illustration-of-kids-daily-routine-activit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52400"/>
            <a:ext cx="2895600" cy="2971800"/>
          </a:xfrm>
          <a:prstGeom prst="rect">
            <a:avLst/>
          </a:prstGeom>
        </p:spPr>
      </p:pic>
      <p:pic>
        <p:nvPicPr>
          <p:cNvPr id="4" name="3 Resim" descr="goto sch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419600"/>
            <a:ext cx="2710496" cy="2438400"/>
          </a:xfrm>
          <a:prstGeom prst="rect">
            <a:avLst/>
          </a:prstGeom>
        </p:spPr>
      </p:pic>
      <p:pic>
        <p:nvPicPr>
          <p:cNvPr id="5" name="4 Resim" descr="get 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4572000"/>
            <a:ext cx="1905000" cy="1905000"/>
          </a:xfrm>
          <a:prstGeom prst="rect">
            <a:avLst/>
          </a:prstGeom>
        </p:spPr>
      </p:pic>
      <p:pic>
        <p:nvPicPr>
          <p:cNvPr id="7" name="6 Resim" descr="read a boo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5389" y="457200"/>
            <a:ext cx="1168611" cy="1066800"/>
          </a:xfrm>
          <a:prstGeom prst="rect">
            <a:avLst/>
          </a:prstGeom>
        </p:spPr>
      </p:pic>
      <p:pic>
        <p:nvPicPr>
          <p:cNvPr id="8" name="7 Resim" descr="watch t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81950" y="3962400"/>
            <a:ext cx="1162050" cy="947518"/>
          </a:xfrm>
          <a:prstGeom prst="rect">
            <a:avLst/>
          </a:prstGeom>
        </p:spPr>
      </p:pic>
      <p:pic>
        <p:nvPicPr>
          <p:cNvPr id="9" name="8 Resim" descr="have breakfa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00" y="5562600"/>
            <a:ext cx="976312" cy="1117678"/>
          </a:xfrm>
          <a:prstGeom prst="rect">
            <a:avLst/>
          </a:prstGeom>
        </p:spPr>
      </p:pic>
      <p:pic>
        <p:nvPicPr>
          <p:cNvPr id="11" name="20210403_134313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62365" y="2460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err="1" smtClean="0">
                <a:latin typeface="Kristen ITC" pitchFamily="66" charset="0"/>
              </a:rPr>
              <a:t>Have</a:t>
            </a:r>
            <a:r>
              <a:rPr lang="tr-TR" sz="4400" dirty="0" smtClean="0">
                <a:latin typeface="Kristen ITC" pitchFamily="66" charset="0"/>
              </a:rPr>
              <a:t>  </a:t>
            </a:r>
            <a:r>
              <a:rPr lang="tr-TR" sz="4400" err="1" smtClean="0">
                <a:latin typeface="Kristen ITC" pitchFamily="66" charset="0"/>
              </a:rPr>
              <a:t>lunch</a:t>
            </a:r>
            <a:r>
              <a:rPr lang="tr-TR" sz="4400" smtClean="0">
                <a:latin typeface="Kristen ITC" pitchFamily="66" charset="0"/>
              </a:rPr>
              <a:t> </a:t>
            </a:r>
            <a:endParaRPr lang="tr-TR" sz="4400" dirty="0" smtClean="0">
              <a:latin typeface="Kristen ITC" pitchFamily="66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have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lunch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5" name="4 Resim" descr="have  eat lun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371600"/>
            <a:ext cx="5329237" cy="4117097"/>
          </a:xfrm>
          <a:prstGeom prst="rect">
            <a:avLst/>
          </a:prstGeom>
        </p:spPr>
      </p:pic>
      <p:pic>
        <p:nvPicPr>
          <p:cNvPr id="2" name="20210403_172029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056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915400" cy="944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Have  dinner </a:t>
            </a:r>
          </a:p>
        </p:txBody>
      </p:sp>
      <p:pic>
        <p:nvPicPr>
          <p:cNvPr id="4" name="3 Resim" descr="have di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219200"/>
            <a:ext cx="5366359" cy="4419600"/>
          </a:xfrm>
          <a:prstGeom prst="rect">
            <a:avLst/>
          </a:prstGeom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have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dinner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72116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4649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do home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143000"/>
            <a:ext cx="5195887" cy="4705070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6096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Do homework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 do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my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homework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72347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993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watch t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219200"/>
            <a:ext cx="5505450" cy="4489059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6096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Watch Tv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watch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Tv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72415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4897" y="5537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read a 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990600"/>
            <a:ext cx="5600700" cy="5112760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Read a book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read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a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book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7265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6285" y="554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meet friend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143000"/>
            <a:ext cx="5667375" cy="4419600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547687" y="31376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dirty="0" smtClean="0">
                <a:latin typeface="Kristen ITC" pitchFamily="66" charset="0"/>
              </a:rPr>
              <a:t>I </a:t>
            </a:r>
            <a:r>
              <a:rPr lang="sl-SI" sz="4400" dirty="0" err="1" smtClean="0">
                <a:latin typeface="Kristen ITC" pitchFamily="66" charset="0"/>
              </a:rPr>
              <a:t>play</a:t>
            </a:r>
            <a:r>
              <a:rPr lang="sl-SI" sz="4400" dirty="0" smtClean="0">
                <a:latin typeface="Kristen ITC" pitchFamily="66" charset="0"/>
              </a:rPr>
              <a:t> </a:t>
            </a:r>
            <a:r>
              <a:rPr lang="sl-SI" sz="4400" dirty="0" err="1" smtClean="0">
                <a:latin typeface="Kristen ITC" pitchFamily="66" charset="0"/>
              </a:rPr>
              <a:t>with</a:t>
            </a:r>
            <a:r>
              <a:rPr lang="tr-TR" sz="4400" dirty="0" smtClean="0">
                <a:latin typeface="Kristen ITC" pitchFamily="66" charset="0"/>
              </a:rPr>
              <a:t> friends </a:t>
            </a:r>
            <a:endParaRPr lang="tr-TR" sz="4400" dirty="0" smtClean="0">
              <a:latin typeface="Kristen ITC" pitchFamily="66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sl-SI" sz="18000" dirty="0" err="1" smtClean="0">
                <a:solidFill>
                  <a:schemeClr val="tx1"/>
                </a:solidFill>
                <a:latin typeface="Kristen ITC" pitchFamily="66" charset="0"/>
              </a:rPr>
              <a:t>play</a:t>
            </a:r>
            <a:r>
              <a:rPr lang="sl-SI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sl-SI" sz="18000" dirty="0" err="1" smtClean="0">
                <a:solidFill>
                  <a:schemeClr val="tx1"/>
                </a:solidFill>
                <a:latin typeface="Kristen ITC" pitchFamily="66" charset="0"/>
              </a:rPr>
              <a:t>with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friends.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7272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Wash  face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240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wash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my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face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5 Resim" descr="Ekran Alıntıs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447800"/>
            <a:ext cx="5057775" cy="4235575"/>
          </a:xfrm>
          <a:prstGeom prst="rect">
            <a:avLst/>
          </a:prstGeom>
        </p:spPr>
      </p:pic>
      <p:pic>
        <p:nvPicPr>
          <p:cNvPr id="9" name="20210403_173112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71efXmqUHH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524000"/>
            <a:ext cx="3564311" cy="4612239"/>
          </a:xfrm>
          <a:prstGeom prst="rect">
            <a:avLst/>
          </a:prstGeom>
        </p:spPr>
      </p:pic>
      <p:sp>
        <p:nvSpPr>
          <p:cNvPr id="3" name="1 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Wash  hands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240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wash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my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hands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72803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524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70fa3c919190b6139e957906b57fd4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447800"/>
            <a:ext cx="7010400" cy="4371579"/>
          </a:xfrm>
          <a:prstGeom prst="rect">
            <a:avLst/>
          </a:prstGeom>
        </p:spPr>
      </p:pic>
      <p:sp>
        <p:nvSpPr>
          <p:cNvPr id="3" name="1 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r>
              <a:rPr lang="sl-SI" dirty="0" smtClean="0">
                <a:latin typeface="Kristen ITC" pitchFamily="66" charset="0"/>
              </a:rPr>
              <a:t>G</a:t>
            </a:r>
            <a:r>
              <a:rPr lang="tr-TR" dirty="0" smtClean="0">
                <a:latin typeface="Kristen ITC" pitchFamily="66" charset="0"/>
              </a:rPr>
              <a:t>o </a:t>
            </a:r>
            <a:r>
              <a:rPr lang="tr-TR" dirty="0" smtClean="0">
                <a:latin typeface="Kristen ITC" pitchFamily="66" charset="0"/>
              </a:rPr>
              <a:t>to bed </a:t>
            </a:r>
            <a:br>
              <a:rPr lang="tr-TR" dirty="0" smtClean="0">
                <a:latin typeface="Kristen ITC" pitchFamily="66" charset="0"/>
              </a:rPr>
            </a:br>
            <a:endParaRPr lang="tr-TR" sz="4400" dirty="0" smtClean="0">
              <a:latin typeface="Kristen ITC" pitchFamily="66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219200" y="5867400"/>
            <a:ext cx="6705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go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to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bed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73142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1918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 noGrp="1"/>
          </p:cNvSpPr>
          <p:nvPr>
            <p:ph type="title"/>
          </p:nvPr>
        </p:nvSpPr>
        <p:spPr>
          <a:xfrm>
            <a:off x="423156" y="452718"/>
            <a:ext cx="82296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r>
              <a:rPr lang="tr-TR" dirty="0" smtClean="0">
                <a:latin typeface="Kristen ITC" pitchFamily="66" charset="0"/>
              </a:rPr>
              <a:t>            </a:t>
            </a:r>
            <a:r>
              <a:rPr lang="sl-SI" dirty="0" smtClean="0">
                <a:latin typeface="Kristen ITC" pitchFamily="66" charset="0"/>
              </a:rPr>
              <a:t>S</a:t>
            </a:r>
            <a:r>
              <a:rPr lang="tr-TR" dirty="0" smtClean="0">
                <a:latin typeface="Kristen ITC" pitchFamily="66" charset="0"/>
              </a:rPr>
              <a:t>leep </a:t>
            </a:r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endParaRPr lang="tr-TR" sz="4400" dirty="0" smtClean="0">
              <a:latin typeface="Kristen ITC" pitchFamily="66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219200" y="5867400"/>
            <a:ext cx="6705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sleep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5 Resim" descr="sle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600200"/>
            <a:ext cx="7393215" cy="3810000"/>
          </a:xfrm>
          <a:prstGeom prst="rect">
            <a:avLst/>
          </a:prstGeom>
        </p:spPr>
      </p:pic>
      <p:pic>
        <p:nvPicPr>
          <p:cNvPr id="2" name="20210403_173211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7956" y="58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get u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1371600"/>
            <a:ext cx="4524375" cy="4524375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716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atin typeface="Kristen ITC" pitchFamily="66" charset="0"/>
              </a:rPr>
              <a:t/>
            </a:r>
            <a:br>
              <a:rPr lang="tr-TR" dirty="0" smtClean="0">
                <a:latin typeface="Kristen ITC" pitchFamily="66" charset="0"/>
              </a:rPr>
            </a:br>
            <a:r>
              <a:rPr lang="tr-TR" sz="5300" dirty="0" smtClean="0">
                <a:latin typeface="Kristen ITC" pitchFamily="66" charset="0"/>
              </a:rPr>
              <a:t>Get up </a:t>
            </a:r>
            <a:r>
              <a:rPr lang="tr-TR" sz="6700" dirty="0" smtClean="0">
                <a:latin typeface="Kristen ITC" pitchFamily="66" charset="0"/>
              </a:rPr>
              <a:t/>
            </a:r>
            <a:br>
              <a:rPr lang="tr-TR" sz="6700" dirty="0" smtClean="0">
                <a:latin typeface="Kristen ITC" pitchFamily="66" charset="0"/>
              </a:rPr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47800" y="55626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get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 up.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3" name="20210403_13504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8575" y="449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Now,+it’s+your+turn+to+try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93196" cy="6858000"/>
          </a:xfrm>
          <a:prstGeom prst="rect">
            <a:avLst/>
          </a:prstGeom>
        </p:spPr>
      </p:pic>
      <p:pic>
        <p:nvPicPr>
          <p:cNvPr id="6" name="5 Resim" descr="picture (1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6713" y="5181600"/>
            <a:ext cx="1157287" cy="1459534"/>
          </a:xfrm>
          <a:prstGeom prst="rect">
            <a:avLst/>
          </a:prstGeom>
        </p:spPr>
      </p:pic>
      <p:pic>
        <p:nvPicPr>
          <p:cNvPr id="2" name="20210403_173907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4416" y="5301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4125376-cartoon-waking-up-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57200"/>
            <a:ext cx="4032504" cy="5252761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/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</a:br>
            <a:r>
              <a:rPr lang="sl-SI" sz="6700" noProof="0" dirty="0">
                <a:latin typeface="Kristen ITC" pitchFamily="66" charset="0"/>
              </a:rPr>
              <a:t>W</a:t>
            </a:r>
            <a:r>
              <a:rPr lang="tr-TR" sz="6700" dirty="0" smtClean="0">
                <a:latin typeface="Kristen ITC" pitchFamily="66" charset="0"/>
              </a:rPr>
              <a:t>ake </a:t>
            </a:r>
            <a:r>
              <a:rPr lang="tr-TR" sz="6700" dirty="0" smtClean="0">
                <a:latin typeface="Kristen ITC" pitchFamily="66" charset="0"/>
              </a:rPr>
              <a:t>up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47800" y="55626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wake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up.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3511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3904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brush tee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8835" y="1524000"/>
            <a:ext cx="4660565" cy="3904088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Brush</a:t>
            </a:r>
            <a:r>
              <a:rPr kumimoji="0" lang="tr-TR" sz="6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r>
              <a:rPr kumimoji="0" lang="sl-SI" sz="6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/</a:t>
            </a:r>
            <a:r>
              <a:rPr kumimoji="0" lang="sl-SI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clean</a:t>
            </a:r>
            <a:r>
              <a:rPr kumimoji="0" lang="sl-SI" sz="6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r>
              <a:rPr kumimoji="0" lang="tr-TR" sz="6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</a:rPr>
              <a:t>teeth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47800" y="5428088"/>
            <a:ext cx="6172200" cy="1201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brush</a:t>
            </a:r>
            <a:r>
              <a:rPr lang="sl-SI" sz="18000" dirty="0" smtClean="0">
                <a:solidFill>
                  <a:schemeClr val="tx1"/>
                </a:solidFill>
                <a:latin typeface="Kristen ITC" pitchFamily="66" charset="0"/>
              </a:rPr>
              <a:t>/ </a:t>
            </a:r>
            <a:r>
              <a:rPr lang="sl-SI" sz="18000" dirty="0" err="1" smtClean="0">
                <a:solidFill>
                  <a:schemeClr val="tx1"/>
                </a:solidFill>
                <a:latin typeface="Kristen ITC" pitchFamily="66" charset="0"/>
              </a:rPr>
              <a:t>clean</a:t>
            </a:r>
            <a:r>
              <a:rPr lang="sl-SI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my 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teeth.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6" name="20210403_17490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324" y="5419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ake a sh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447800"/>
            <a:ext cx="4515667" cy="5105400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000" dirty="0" smtClean="0">
                <a:latin typeface="Kristen ITC" pitchFamily="66" charset="0"/>
              </a:rPr>
              <a:t>Have a shower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have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a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shower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42815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1914" y="5038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get dress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108" y="990600"/>
            <a:ext cx="4584441" cy="5867400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28600"/>
            <a:ext cx="82296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Get</a:t>
            </a:r>
            <a:r>
              <a:rPr kumimoji="0" lang="tr-TR" sz="67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 dressed 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get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dressed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42848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09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Go to school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go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to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school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5" name="4 Resim" descr="goto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371600"/>
            <a:ext cx="4594790" cy="4133537"/>
          </a:xfrm>
          <a:prstGeom prst="rect">
            <a:avLst/>
          </a:prstGeom>
        </p:spPr>
      </p:pic>
      <p:pic>
        <p:nvPicPr>
          <p:cNvPr id="2" name="20210403_143054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tudy engl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066800"/>
            <a:ext cx="4057650" cy="4682973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Study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study.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43216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0306" y="5444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have breakf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762000"/>
            <a:ext cx="4293271" cy="4914921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Kristen ITC" pitchFamily="66" charset="0"/>
              </a:rPr>
              <a:t>Have  breakfast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47800" y="5638800"/>
            <a:ext cx="5715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6700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I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have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tr-TR" sz="18000" dirty="0" err="1" smtClean="0">
                <a:solidFill>
                  <a:schemeClr val="tx1"/>
                </a:solidFill>
                <a:latin typeface="Kristen ITC" pitchFamily="66" charset="0"/>
              </a:rPr>
              <a:t>breakfast</a:t>
            </a:r>
            <a:r>
              <a:rPr lang="tr-TR" sz="18000" dirty="0" smtClean="0">
                <a:solidFill>
                  <a:schemeClr val="tx1"/>
                </a:solidFill>
                <a:latin typeface="Kristen ITC" pitchFamily="66" charset="0"/>
              </a:rPr>
              <a:t>. </a:t>
            </a:r>
            <a: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/>
            </a:r>
            <a:br>
              <a:rPr kumimoji="0" lang="tr-TR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" name="20210403_143245_Običaj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8459" y="537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Diaprojekcija na zaslonu (4:3)</PresentationFormat>
  <Paragraphs>64</Paragraphs>
  <Slides>20</Slides>
  <Notes>0</Notes>
  <HiddenSlides>0</HiddenSlides>
  <MMClips>20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Kristen ITC</vt:lpstr>
      <vt:lpstr>Office Theme</vt:lpstr>
      <vt:lpstr>PowerPointova predstavitev</vt:lpstr>
      <vt:lpstr> Get up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Have  dinner </vt:lpstr>
      <vt:lpstr>PowerPointova predstavitev</vt:lpstr>
      <vt:lpstr>PowerPointova predstavitev</vt:lpstr>
      <vt:lpstr>PowerPointova predstavitev</vt:lpstr>
      <vt:lpstr>PowerPointova predstavitev</vt:lpstr>
      <vt:lpstr>Wash  face </vt:lpstr>
      <vt:lpstr>Wash  hands </vt:lpstr>
      <vt:lpstr> Go to bed  </vt:lpstr>
      <vt:lpstr>             Sleep 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2020-02-25T06:02:31Z</dcterms:created>
  <dcterms:modified xsi:type="dcterms:W3CDTF">2021-04-03T15:50:29Z</dcterms:modified>
</cp:coreProperties>
</file>