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VRSTE BLAGA- TKANINE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0116" y="4924044"/>
            <a:ext cx="106984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265257"/>
          </a:xfrm>
        </p:spPr>
        <p:txBody>
          <a:bodyPr/>
          <a:lstStyle/>
          <a:p>
            <a:r>
              <a:rPr lang="sl-SI" dirty="0" smtClean="0"/>
              <a:t>PLATNENA VEZAVA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8" y="2697480"/>
            <a:ext cx="4386400" cy="3922319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5448" y="4658639"/>
            <a:ext cx="1053592" cy="10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457281"/>
          </a:xfrm>
        </p:spPr>
        <p:txBody>
          <a:bodyPr/>
          <a:lstStyle/>
          <a:p>
            <a:r>
              <a:rPr lang="sl-SI" dirty="0" smtClean="0"/>
              <a:t>KEPROVA VEZAVA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8" y="2674782"/>
            <a:ext cx="4342970" cy="389975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7884" y="4892040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649305"/>
          </a:xfrm>
        </p:spPr>
        <p:txBody>
          <a:bodyPr/>
          <a:lstStyle/>
          <a:p>
            <a:r>
              <a:rPr lang="sl-SI" dirty="0" smtClean="0"/>
              <a:t>ATLASOVA VEZAVA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1" y="2595994"/>
            <a:ext cx="3610384" cy="413399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3000" y="4974336"/>
            <a:ext cx="1238504" cy="12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11</TotalTime>
  <Words>9</Words>
  <Application>Microsoft Office PowerPoint</Application>
  <PresentationFormat>Širokozaslonsko</PresentationFormat>
  <Paragraphs>4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Vrsta lesa</vt:lpstr>
      <vt:lpstr>VRSTE BLAGA- TKANINE</vt:lpstr>
      <vt:lpstr>PLATNENA VEZAVA</vt:lpstr>
      <vt:lpstr>KEPROVA VEZAVA</vt:lpstr>
      <vt:lpstr>ATLASOVA VEZAVA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BLAGA- TKANINE</dc:title>
  <dc:creator>SIO Administrator</dc:creator>
  <cp:lastModifiedBy>SIO Administrator</cp:lastModifiedBy>
  <cp:revision>3</cp:revision>
  <dcterms:created xsi:type="dcterms:W3CDTF">2020-11-09T12:59:52Z</dcterms:created>
  <dcterms:modified xsi:type="dcterms:W3CDTF">2020-11-09T13:11:00Z</dcterms:modified>
</cp:coreProperties>
</file>