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4BFC"/>
    <a:srgbClr val="5E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9454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2908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331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949858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033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4347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2836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4407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1199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1819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05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4771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235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3233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2251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2711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875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8801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bstract design of flower petals in pastel">
            <a:extLst>
              <a:ext uri="{FF2B5EF4-FFF2-40B4-BE49-F238E27FC236}">
                <a16:creationId xmlns:a16="http://schemas.microsoft.com/office/drawing/2014/main" id="{5DD93AA2-544E-442C-8FE1-4D4E9F82C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122"/>
          <a:stretch/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39E679B-BC22-4F4E-8F5A-CFF4F0994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6693" y="566111"/>
            <a:ext cx="7955280" cy="870008"/>
          </a:xfrm>
        </p:spPr>
        <p:txBody>
          <a:bodyPr anchor="ctr">
            <a:normAutofit fontScale="90000"/>
          </a:bodyPr>
          <a:lstStyle/>
          <a:p>
            <a:r>
              <a:rPr lang="sl-SI" sz="4800" dirty="0">
                <a:solidFill>
                  <a:srgbClr val="5E40FF"/>
                </a:solidFill>
              </a:rPr>
              <a:t>GLASBILA</a:t>
            </a:r>
            <a:br>
              <a:rPr lang="sl-SI" sz="4800" dirty="0">
                <a:solidFill>
                  <a:srgbClr val="5E40FF"/>
                </a:solidFill>
              </a:rPr>
            </a:br>
            <a:r>
              <a:rPr lang="en-US" sz="1000" dirty="0">
                <a:solidFill>
                  <a:srgbClr val="5E40FF"/>
                </a:solidFill>
              </a:rPr>
              <a:t>© 2025 by Tanaja Prašelj is licensed under CC BY 4.0 </a:t>
            </a:r>
            <a:endParaRPr lang="sl-SI" sz="1000" dirty="0">
              <a:solidFill>
                <a:srgbClr val="5E40FF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4FA2BF9-F170-49EF-864D-E164BBAB4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9241" y="1724486"/>
            <a:ext cx="3527062" cy="870008"/>
          </a:xfrm>
        </p:spPr>
        <p:txBody>
          <a:bodyPr anchor="ctr">
            <a:normAutofit/>
          </a:bodyPr>
          <a:lstStyle/>
          <a:p>
            <a:pPr algn="l"/>
            <a:r>
              <a:rPr lang="sl-SI" sz="1100" dirty="0">
                <a:solidFill>
                  <a:srgbClr val="FE4BFC"/>
                </a:solidFill>
              </a:rPr>
              <a:t>Avtorica: Tanaja </a:t>
            </a:r>
            <a:r>
              <a:rPr lang="sl-SI" sz="1100" dirty="0" err="1">
                <a:solidFill>
                  <a:srgbClr val="FE4BFC"/>
                </a:solidFill>
              </a:rPr>
              <a:t>prašelj</a:t>
            </a:r>
            <a:endParaRPr lang="sl-SI" sz="1100" dirty="0">
              <a:solidFill>
                <a:srgbClr val="FE4BFC"/>
              </a:solidFill>
            </a:endParaRPr>
          </a:p>
          <a:p>
            <a:pPr algn="l"/>
            <a:r>
              <a:rPr lang="sl-SI" sz="1100" dirty="0">
                <a:solidFill>
                  <a:srgbClr val="FE4BFC"/>
                </a:solidFill>
              </a:rPr>
              <a:t>Mentorica: </a:t>
            </a:r>
            <a:r>
              <a:rPr lang="sl-SI" sz="1100" dirty="0" err="1">
                <a:solidFill>
                  <a:srgbClr val="FE4BFC"/>
                </a:solidFill>
              </a:rPr>
              <a:t>dunja</a:t>
            </a:r>
            <a:r>
              <a:rPr lang="sl-SI" sz="1100" dirty="0">
                <a:solidFill>
                  <a:srgbClr val="FE4BFC"/>
                </a:solidFill>
              </a:rPr>
              <a:t> </a:t>
            </a:r>
            <a:r>
              <a:rPr lang="sl-SI" sz="1100" dirty="0" err="1">
                <a:solidFill>
                  <a:srgbClr val="FE4BFC"/>
                </a:solidFill>
              </a:rPr>
              <a:t>blaznik</a:t>
            </a:r>
            <a:endParaRPr lang="sl-SI" sz="1100" dirty="0">
              <a:solidFill>
                <a:srgbClr val="FE4BFC"/>
              </a:solidFill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609B1663-7AA5-4174-8BB4-B15A0B185F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-427038"/>
            <a:ext cx="476250" cy="47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520574EB-47C3-4A91-ABF4-5C32A8A931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7550" y="-427038"/>
            <a:ext cx="476250" cy="47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03DD5F90-28F0-4809-B80E-0BA5C73168D0}"/>
              </a:ext>
            </a:extLst>
          </p:cNvPr>
          <p:cNvSpPr txBox="1"/>
          <p:nvPr/>
        </p:nvSpPr>
        <p:spPr>
          <a:xfrm>
            <a:off x="1440584" y="6374296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Ljubljana, 4.3.2025</a:t>
            </a:r>
          </a:p>
        </p:txBody>
      </p:sp>
    </p:spTree>
    <p:extLst>
      <p:ext uri="{BB962C8B-B14F-4D97-AF65-F5344CB8AC3E}">
        <p14:creationId xmlns:p14="http://schemas.microsoft.com/office/powerpoint/2010/main" val="2642966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8D5D23-B552-4D3E-8348-BBAB6B962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4010"/>
            <a:ext cx="10364451" cy="1596177"/>
          </a:xfrm>
        </p:spPr>
        <p:txBody>
          <a:bodyPr/>
          <a:lstStyle/>
          <a:p>
            <a:r>
              <a:rPr lang="sl-SI" dirty="0"/>
              <a:t>pihala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C15DF69-8189-4148-B435-C16F6F844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344" y="2392972"/>
            <a:ext cx="10364452" cy="3424107"/>
          </a:xfrm>
        </p:spPr>
        <p:txBody>
          <a:bodyPr/>
          <a:lstStyle/>
          <a:p>
            <a:r>
              <a:rPr lang="sl-SI" dirty="0"/>
              <a:t>Klarinet</a:t>
            </a:r>
          </a:p>
          <a:p>
            <a:r>
              <a:rPr lang="sl-SI" dirty="0"/>
              <a:t>Saksofon</a:t>
            </a:r>
          </a:p>
          <a:p>
            <a:r>
              <a:rPr lang="sl-SI" dirty="0"/>
              <a:t>Flavta</a:t>
            </a:r>
          </a:p>
          <a:p>
            <a:r>
              <a:rPr lang="sl-SI" dirty="0"/>
              <a:t>Oboa</a:t>
            </a:r>
          </a:p>
          <a:p>
            <a:r>
              <a:rPr lang="sl-SI" dirty="0"/>
              <a:t>Fagot…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41CC2AB-C801-4056-B42D-DC48EC2EE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347" y="1961972"/>
            <a:ext cx="2585893" cy="193942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EFBC7E9-0D55-4CC2-AF29-486282338B02}"/>
              </a:ext>
            </a:extLst>
          </p:cNvPr>
          <p:cNvSpPr txBox="1"/>
          <p:nvPr/>
        </p:nvSpPr>
        <p:spPr>
          <a:xfrm>
            <a:off x="9657690" y="6596390"/>
            <a:ext cx="419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 err="1"/>
              <a:t>Free</a:t>
            </a:r>
            <a:r>
              <a:rPr lang="sl-SI" sz="1000" dirty="0"/>
              <a:t> </a:t>
            </a:r>
            <a:r>
              <a:rPr lang="sl-SI" sz="1000" dirty="0" err="1"/>
              <a:t>for</a:t>
            </a:r>
            <a:r>
              <a:rPr lang="sl-SI" sz="1000" dirty="0"/>
              <a:t> </a:t>
            </a:r>
            <a:r>
              <a:rPr lang="sl-SI" sz="1000" dirty="0" err="1"/>
              <a:t>use</a:t>
            </a:r>
            <a:r>
              <a:rPr lang="sl-SI" sz="1000" dirty="0"/>
              <a:t> </a:t>
            </a:r>
            <a:r>
              <a:rPr lang="sl-SI" sz="1000" dirty="0" err="1"/>
              <a:t>under</a:t>
            </a:r>
            <a:r>
              <a:rPr lang="sl-SI" sz="1000" dirty="0"/>
              <a:t> </a:t>
            </a:r>
            <a:r>
              <a:rPr lang="sl-SI" sz="1000" dirty="0" err="1"/>
              <a:t>Pixabay</a:t>
            </a:r>
            <a:r>
              <a:rPr lang="sl-SI" sz="1000" dirty="0"/>
              <a:t> </a:t>
            </a:r>
            <a:r>
              <a:rPr lang="sl-SI" sz="1000" dirty="0" err="1"/>
              <a:t>Content</a:t>
            </a:r>
            <a:r>
              <a:rPr lang="sl-SI" sz="1000" dirty="0"/>
              <a:t> </a:t>
            </a:r>
            <a:r>
              <a:rPr lang="sl-SI" sz="1000" dirty="0" err="1"/>
              <a:t>licences</a:t>
            </a:r>
            <a:endParaRPr lang="sl-SI" sz="1000" dirty="0"/>
          </a:p>
          <a:p>
            <a:endParaRPr lang="sl-SI" dirty="0"/>
          </a:p>
        </p:txBody>
      </p:sp>
      <p:pic>
        <p:nvPicPr>
          <p:cNvPr id="2054" name="Picture 6" descr="Free Oboe Music photo and picture">
            <a:extLst>
              <a:ext uri="{FF2B5EF4-FFF2-40B4-BE49-F238E27FC236}">
                <a16:creationId xmlns:a16="http://schemas.microsoft.com/office/drawing/2014/main" id="{0F56C282-A1D2-4112-B8D4-B328A797A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68" y="1918810"/>
            <a:ext cx="2384861" cy="229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Saxophone Instrument photo and picture">
            <a:extLst>
              <a:ext uri="{FF2B5EF4-FFF2-40B4-BE49-F238E27FC236}">
                <a16:creationId xmlns:a16="http://schemas.microsoft.com/office/drawing/2014/main" id="{8800323B-378C-462B-8CC3-F11380A9B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93" y="3575111"/>
            <a:ext cx="2906885" cy="193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Exam Brass Instrument photo and picture">
            <a:extLst>
              <a:ext uri="{FF2B5EF4-FFF2-40B4-BE49-F238E27FC236}">
                <a16:creationId xmlns:a16="http://schemas.microsoft.com/office/drawing/2014/main" id="{859EC924-C942-492C-B665-A3BE673BC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r="34301"/>
          <a:stretch/>
        </p:blipFill>
        <p:spPr bwMode="auto">
          <a:xfrm>
            <a:off x="8903368" y="3138541"/>
            <a:ext cx="2181726" cy="342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232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DF218A-039E-4F4D-A0D7-9949C9C1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TROBILA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92DFE62-FB25-455E-AF76-802D058B3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Trobenta</a:t>
            </a:r>
          </a:p>
          <a:p>
            <a:r>
              <a:rPr lang="sl-SI" dirty="0"/>
              <a:t>Rog</a:t>
            </a:r>
          </a:p>
          <a:p>
            <a:r>
              <a:rPr lang="sl-SI" dirty="0"/>
              <a:t>Pozavna</a:t>
            </a:r>
          </a:p>
          <a:p>
            <a:r>
              <a:rPr lang="sl-SI" dirty="0"/>
              <a:t>Tuba</a:t>
            </a:r>
          </a:p>
          <a:p>
            <a:r>
              <a:rPr lang="sl-SI" dirty="0"/>
              <a:t>Kornet…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D965AA4-F7EF-4C36-857A-9FC724C58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151" y="2214694"/>
            <a:ext cx="1725873" cy="258678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522CCF7-77C8-4A2F-B448-582DE2AD4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47" y="3468425"/>
            <a:ext cx="1999587" cy="266611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2E68941-B9EF-4E99-A5A5-B22E95A4C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857" y="2214693"/>
            <a:ext cx="3331150" cy="221469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82C9522-4DFF-4BF9-A931-28B8C8657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903" y="6595849"/>
            <a:ext cx="4194412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35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A0EDBF-6861-4947-B4B2-7FC982B29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GLASBILA S TIPKAMI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3F0CCA0-ED7D-4A73-B1C9-4423FD0DC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KLAVIR</a:t>
            </a:r>
          </a:p>
          <a:p>
            <a:r>
              <a:rPr lang="sl-SI" dirty="0"/>
              <a:t>Čembalo</a:t>
            </a:r>
          </a:p>
          <a:p>
            <a:r>
              <a:rPr lang="sl-SI" dirty="0"/>
              <a:t>Orgle</a:t>
            </a:r>
          </a:p>
          <a:p>
            <a:r>
              <a:rPr lang="sl-SI" dirty="0"/>
              <a:t>Harmonika</a:t>
            </a:r>
          </a:p>
          <a:p>
            <a:r>
              <a:rPr lang="sl-SI" dirty="0"/>
              <a:t>Sintetizator…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F3E541E-983D-4847-AC8B-9F470DDDF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230" y="3724150"/>
            <a:ext cx="3778904" cy="251533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EBFCFFF-982E-4A8D-AA5E-D36E7AA35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081" y="2214694"/>
            <a:ext cx="3452199" cy="283727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166F200-ADCC-4214-AABF-F8EF12AD2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903" y="6595849"/>
            <a:ext cx="4194412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45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FEFEE0-D8C6-4FE4-BF6F-D75F8C3E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tolkala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6114F92-22E7-430D-9D6E-797C02CB9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Pavke</a:t>
            </a:r>
          </a:p>
          <a:p>
            <a:r>
              <a:rPr lang="sl-SI" dirty="0"/>
              <a:t>Boben</a:t>
            </a:r>
          </a:p>
          <a:p>
            <a:r>
              <a:rPr lang="sl-SI" dirty="0"/>
              <a:t>Konge</a:t>
            </a:r>
          </a:p>
          <a:p>
            <a:r>
              <a:rPr lang="sl-SI" dirty="0"/>
              <a:t>Zvončki</a:t>
            </a:r>
          </a:p>
          <a:p>
            <a:r>
              <a:rPr lang="sl-SI" dirty="0"/>
              <a:t>Triangel…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100E6F5-6333-4561-B634-FFCBD394B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194" y="2122330"/>
            <a:ext cx="3058803" cy="203840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084FB00-76AA-425C-A0F8-A87DFE655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997" y="3417180"/>
            <a:ext cx="3494234" cy="233130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64A8311-0A17-4CDD-B5EF-8476F781C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903" y="6595849"/>
            <a:ext cx="4194412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58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269D61-8C12-4DAC-B3FB-2B1826F3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brenkala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6CD2C0D-9373-41D2-9BD6-288B8A33B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Harfa</a:t>
            </a:r>
          </a:p>
          <a:p>
            <a:r>
              <a:rPr lang="sl-SI" dirty="0"/>
              <a:t>Citre</a:t>
            </a:r>
          </a:p>
          <a:p>
            <a:r>
              <a:rPr lang="sl-SI" dirty="0"/>
              <a:t>Kitara</a:t>
            </a:r>
          </a:p>
          <a:p>
            <a:r>
              <a:rPr lang="sl-SI" dirty="0"/>
              <a:t>Mandolina…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E3A7AEF-30D3-49A7-A895-76F36D269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009" y="2481537"/>
            <a:ext cx="3373689" cy="225088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A4A0693-427C-4789-AF59-34C064C73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560" y="4079146"/>
            <a:ext cx="3048000" cy="2033588"/>
          </a:xfrm>
          <a:prstGeom prst="rect">
            <a:avLst/>
          </a:prstGeom>
        </p:spPr>
      </p:pic>
      <p:pic>
        <p:nvPicPr>
          <p:cNvPr id="4098" name="Picture 2" descr="Free Guitar Musician photo and picture">
            <a:extLst>
              <a:ext uri="{FF2B5EF4-FFF2-40B4-BE49-F238E27FC236}">
                <a16:creationId xmlns:a16="http://schemas.microsoft.com/office/drawing/2014/main" id="{965E29F9-BD8A-49A3-9078-4F666A53C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21" y="2481537"/>
            <a:ext cx="3507804" cy="234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135DC01-FC81-4C2D-87C8-329807CA2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903" y="6595849"/>
            <a:ext cx="4194412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AE4CB3-343A-433F-8B39-39AB0A755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godala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B4EE79A-7BA4-4723-A50E-9A4082341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Violina</a:t>
            </a:r>
          </a:p>
          <a:p>
            <a:r>
              <a:rPr lang="sl-SI" dirty="0"/>
              <a:t>Viola</a:t>
            </a:r>
          </a:p>
          <a:p>
            <a:r>
              <a:rPr lang="sl-SI" dirty="0"/>
              <a:t>Violončelo</a:t>
            </a:r>
          </a:p>
          <a:p>
            <a:r>
              <a:rPr lang="sl-SI" dirty="0"/>
              <a:t>Kontrabas…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3D08CDA-B7BF-4C4E-B7EB-EE7C25D99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35" y="2123734"/>
            <a:ext cx="1739675" cy="261053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53FB22F-18DE-40DA-ABF2-93695034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447" y="2123734"/>
            <a:ext cx="2324100" cy="3048000"/>
          </a:xfrm>
          <a:prstGeom prst="rect">
            <a:avLst/>
          </a:prstGeom>
        </p:spPr>
      </p:pic>
      <p:pic>
        <p:nvPicPr>
          <p:cNvPr id="3074" name="Picture 2" descr="Free Contrabass Cellist photo and picture">
            <a:extLst>
              <a:ext uri="{FF2B5EF4-FFF2-40B4-BE49-F238E27FC236}">
                <a16:creationId xmlns:a16="http://schemas.microsoft.com/office/drawing/2014/main" id="{406D7B00-C107-4C61-93EA-13A97A6BD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179" y="3466702"/>
            <a:ext cx="3484025" cy="232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1598AC5-EB45-4786-A122-6C5AE2F74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903" y="6595849"/>
            <a:ext cx="4194412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27804"/>
      </p:ext>
    </p:extLst>
  </p:cSld>
  <p:clrMapOvr>
    <a:masterClrMapping/>
  </p:clrMapOvr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32</TotalTime>
  <Words>73</Words>
  <Application>Microsoft Office PowerPoint</Application>
  <PresentationFormat>Widescreen</PresentationFormat>
  <Paragraphs>39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Kapljica</vt:lpstr>
      <vt:lpstr>GLASBILA © 2025 by Tanaja Prašelj is licensed under CC BY 4.0 </vt:lpstr>
      <vt:lpstr>pihala</vt:lpstr>
      <vt:lpstr>TROBILA</vt:lpstr>
      <vt:lpstr>GLASBILA S TIPKAMI</vt:lpstr>
      <vt:lpstr>tolkala</vt:lpstr>
      <vt:lpstr>brenkala</vt:lpstr>
      <vt:lpstr>godala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GLASBILA © 2025 by Tanaja Prašelj is licensed under CC BY 4.0</dc:title>
  <dc:creator>Prašelj, Tanaja</dc:creator>
  <cp:lastModifiedBy>Prašelj, Tanaja</cp:lastModifiedBy>
  <cp:revision>5</cp:revision>
  <dcterms:created xsi:type="dcterms:W3CDTF">2025-03-04T13:31:51Z</dcterms:created>
  <dcterms:modified xsi:type="dcterms:W3CDTF">2025-03-11T18:46:18Z</dcterms:modified>
</cp:coreProperties>
</file>