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2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182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56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5826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7170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481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17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5346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908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067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583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2994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56107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50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8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5583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084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E3B61-7C38-46AE-BB9E-00CDAC3A7E19}" type="datetimeFigureOut">
              <a:rPr lang="sl-SI" smtClean="0"/>
              <a:t>5. 04. 2021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CED04F-F3B0-479B-8A30-E5E8CAC701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624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zsuE5ugxf4" TargetMode="External"/><Relationship Id="rId2" Type="http://schemas.openxmlformats.org/officeDocument/2006/relationships/hyperlink" Target="https://www.youtube.com/watch?v=ni8Z-a2MGEU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u="sng" dirty="0"/>
              <a:t>ŠPORT v času pouka na daljavo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1062182" y="2105891"/>
            <a:ext cx="952269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Pozdravljeni dragi učenci in učenke 3. a</a:t>
            </a:r>
          </a:p>
          <a:p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V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tem tednu </a:t>
            </a: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sem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vam </a:t>
            </a: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pripravila </a:t>
            </a:r>
            <a:r>
              <a:rPr lang="sl-SI" b="1" dirty="0" smtClean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ŠPORTNI IZZIV.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V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prilogi imate vaje razdeljene v 5 skupin: </a:t>
            </a:r>
            <a:endParaRPr lang="sl-SI" dirty="0" smtClean="0">
              <a:solidFill>
                <a:srgbClr val="98CA3E"/>
              </a:solidFill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b="1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vzdržljivost</a:t>
            </a:r>
            <a:r>
              <a:rPr lang="sl-SI" b="1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, gimnastične vaje - GV, moč, ravnotežje in prosti čas.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sl-SI" dirty="0" smtClean="0">
              <a:solidFill>
                <a:srgbClr val="98CA3E"/>
              </a:solidFill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Izziv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opravljate vseh 5</a:t>
            </a: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dni. </a:t>
            </a: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Vsak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dan si izberete eno vajo iz posameznega sklopa. Torej eno vajo vzdržljivosti, eno GV, eno vajo za moč, eno za ravnotežje ter eno iz sklopa prosti čas. </a:t>
            </a:r>
            <a:endParaRPr lang="sl-SI" dirty="0" smtClean="0">
              <a:solidFill>
                <a:srgbClr val="98CA3E"/>
              </a:solidFill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dirty="0" smtClean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Ni </a:t>
            </a: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nujno, da greste po vrsti. Vsak dan tako izvedete 5 VAJ! 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l-SI" dirty="0">
                <a:solidFill>
                  <a:srgbClr val="98CA3E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Ko vaje enega dne opraviš, tiste vaje (pravokotnike) pobarvaj z isto barvo. Ne pozabite na športno opremo in dobro voljo.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Preglejte in izberite kar vam je všeč, nato izvedite in se ob tem neizmerno zabavajte.</a:t>
            </a:r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Predmet: SPLETNA IGRALNICA ODDELKA 4-6 L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5" y="1392173"/>
            <a:ext cx="2675466" cy="137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89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48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POZOR: OBVEZNO SEGREVANJE</a:t>
            </a:r>
            <a: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>
                <a:solidFill>
                  <a:schemeClr val="tx2">
                    <a:lumMod val="75000"/>
                  </a:schemeClr>
                </a:solidFill>
              </a:rPr>
              <a:t>Pred vsako športno aktivnostjo se obvezno segreješ z gimnastičnimi vajami, ki jih izvajamo v šoli.</a:t>
            </a:r>
            <a:br>
              <a:rPr lang="sl-SI" sz="2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l-SI" sz="2000" dirty="0" smtClean="0">
                <a:solidFill>
                  <a:schemeClr val="tx2">
                    <a:lumMod val="75000"/>
                  </a:schemeClr>
                </a:solidFill>
              </a:rPr>
              <a:t>Nadaljujte s ŠPORTNIM IZZIVOM in pazite, da naloge oz. vaje izvajate pravilno. </a:t>
            </a:r>
            <a:r>
              <a:rPr lang="sl-SI" sz="2700" dirty="0" smtClean="0"/>
              <a:t/>
            </a:r>
            <a:br>
              <a:rPr lang="sl-SI" sz="2700" dirty="0" smtClean="0"/>
            </a:br>
            <a:r>
              <a:rPr lang="sl-SI" sz="2700" dirty="0"/>
              <a:t/>
            </a:r>
            <a:br>
              <a:rPr lang="sl-SI" sz="2700" dirty="0"/>
            </a:br>
            <a:r>
              <a:rPr lang="sl-SI" sz="27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</a:t>
            </a:r>
            <a:r>
              <a:rPr lang="sl-SI" sz="27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www.youtube.com/watch?v=ni8Z-a2MGEU</a:t>
            </a:r>
            <a:r>
              <a:rPr lang="sl-SI" sz="27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l-SI" sz="27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l-SI" sz="2700" dirty="0" smtClean="0"/>
              <a:t/>
            </a:r>
            <a:br>
              <a:rPr lang="sl-SI" sz="2700" dirty="0" smtClean="0"/>
            </a:br>
            <a:r>
              <a:rPr lang="sl-SI" sz="2000" dirty="0" smtClean="0">
                <a:solidFill>
                  <a:schemeClr val="tx2">
                    <a:lumMod val="75000"/>
                  </a:schemeClr>
                </a:solidFill>
              </a:rPr>
              <a:t>Zraven lahko poslušate tudi glasbo in na koncu vsake končane vadbe tudi </a:t>
            </a:r>
            <a:r>
              <a:rPr lang="sl-SI" sz="2000" dirty="0">
                <a:solidFill>
                  <a:schemeClr val="tx2">
                    <a:lumMod val="75000"/>
                  </a:schemeClr>
                </a:solidFill>
              </a:rPr>
              <a:t>zaplešete</a:t>
            </a:r>
            <a:r>
              <a:rPr lang="sl-SI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sl-SI" sz="2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l-SI" sz="2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l-SI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l-SI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l-SI" sz="2200" dirty="0">
                <a:solidFill>
                  <a:schemeClr val="tx2">
                    <a:lumMod val="75000"/>
                  </a:schemeClr>
                </a:solidFill>
                <a:hlinkClick r:id="rId3"/>
              </a:rPr>
              <a:t>https://</a:t>
            </a:r>
            <a:r>
              <a:rPr lang="sl-SI" sz="22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www.youtube.com/watch?v=dzsuE5ugxf4</a:t>
            </a:r>
            <a:r>
              <a:rPr lang="sl-SI" sz="2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l-SI" sz="2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l-SI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sl-SI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 descr="Vadba sproščanja za otroka - kobilica - hoce-slivnica.s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929" y="2212758"/>
            <a:ext cx="2409825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Čarovniška umetnost: Umetnost ples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9" name="Picture 6" descr="Čarovniška umetnost: Umetnost ples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945" y="4390593"/>
            <a:ext cx="2743200" cy="162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27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51928" y="609600"/>
            <a:ext cx="3759200" cy="18422979"/>
          </a:xfrm>
        </p:spPr>
        <p:txBody>
          <a:bodyPr>
            <a:normAutofit/>
          </a:bodyPr>
          <a:lstStyle/>
          <a:p>
            <a:pPr algn="ctr"/>
            <a:r>
              <a:rPr lang="sl-SI" sz="2400" dirty="0" smtClean="0"/>
              <a:t>V primeru slabega vremena, da ne moreš ven, da zunaj močno piha ali dežuje, si poišči </a:t>
            </a:r>
            <a:r>
              <a:rPr lang="sl-SI" sz="2400" b="1" dirty="0" smtClean="0">
                <a:solidFill>
                  <a:srgbClr val="C52383"/>
                </a:solidFill>
              </a:rPr>
              <a:t>balon</a:t>
            </a:r>
            <a:r>
              <a:rPr lang="sl-SI" sz="2400" dirty="0" smtClean="0"/>
              <a:t> ali kakšno mehko lahko igračko in telovadi, poskakuj ali zapleši z njim. </a:t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b="1" dirty="0" smtClean="0">
                <a:solidFill>
                  <a:srgbClr val="C52383"/>
                </a:solidFill>
              </a:rPr>
              <a:t>Želim ti lep teden.</a:t>
            </a:r>
            <a:br>
              <a:rPr lang="sl-SI" sz="2400" b="1" dirty="0" smtClean="0">
                <a:solidFill>
                  <a:srgbClr val="C52383"/>
                </a:solidFill>
              </a:rPr>
            </a:br>
            <a:r>
              <a:rPr lang="sl-SI" sz="2400" b="1" dirty="0">
                <a:solidFill>
                  <a:srgbClr val="C52383"/>
                </a:solidFill>
              </a:rPr>
              <a:t/>
            </a:r>
            <a:br>
              <a:rPr lang="sl-SI" sz="2400" b="1" dirty="0">
                <a:solidFill>
                  <a:srgbClr val="C52383"/>
                </a:solidFill>
              </a:rPr>
            </a:br>
            <a:r>
              <a:rPr lang="sl-SI" sz="2400" b="1" dirty="0" smtClean="0">
                <a:solidFill>
                  <a:srgbClr val="C52383"/>
                </a:solidFill>
              </a:rPr>
              <a:t>Učiteljica Tina</a:t>
            </a:r>
            <a:endParaRPr lang="sl-SI" sz="2400" b="1" dirty="0">
              <a:solidFill>
                <a:srgbClr val="C52383"/>
              </a:solidFill>
            </a:endParaRPr>
          </a:p>
        </p:txBody>
      </p:sp>
      <p:pic>
        <p:nvPicPr>
          <p:cNvPr id="1026" name="Picture 2" descr="Ideje, ko je otrok do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91" y="609600"/>
            <a:ext cx="3457364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aloni — Igriva igraln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1" y="1357744"/>
            <a:ext cx="3509817" cy="414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02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180</Words>
  <Application>Microsoft Office PowerPoint</Application>
  <PresentationFormat>Širokozaslonsko</PresentationFormat>
  <Paragraphs>13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9" baseType="lpstr">
      <vt:lpstr>Arial</vt:lpstr>
      <vt:lpstr>Segoe UI</vt:lpstr>
      <vt:lpstr>Times New Roman</vt:lpstr>
      <vt:lpstr>Trebuchet MS</vt:lpstr>
      <vt:lpstr>Wingdings 3</vt:lpstr>
      <vt:lpstr>Gladko</vt:lpstr>
      <vt:lpstr>ŠPORT v času pouka na daljavo</vt:lpstr>
      <vt:lpstr>POZOR: OBVEZNO SEGREVANJE  Pred vsako športno aktivnostjo se obvezno segreješ z gimnastičnimi vajami, ki jih izvajamo v šoli. Nadaljujte s ŠPORTNIM IZZIVOM in pazite, da naloge oz. vaje izvajate pravilno.   https://www.youtube.com/watch?v=ni8Z-a2MGEU  Zraven lahko poslušate tudi glasbo in na koncu vsake končane vadbe tudi zaplešete.  https://www.youtube.com/watch?v=dzsuE5ugxf4  </vt:lpstr>
      <vt:lpstr>V primeru slabega vremena, da ne moreš ven, da zunaj močno piha ali dežuje, si poišči balon ali kakšno mehko lahko igračko in telovadi, poskakuj ali zapleši z njim.   Želim ti lep teden.  Učiteljica Tina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ŠPORT v času pouka na daljavo</dc:title>
  <dc:creator>SAŠO</dc:creator>
  <cp:lastModifiedBy>SAŠO</cp:lastModifiedBy>
  <cp:revision>16</cp:revision>
  <dcterms:created xsi:type="dcterms:W3CDTF">2021-04-05T20:56:37Z</dcterms:created>
  <dcterms:modified xsi:type="dcterms:W3CDTF">2021-04-05T21:43:13Z</dcterms:modified>
</cp:coreProperties>
</file>