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 varScale="1">
        <p:scale>
          <a:sx n="91" d="100"/>
          <a:sy n="91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B596E-2BD2-F14C-B73B-3137F48D8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9A38F-F715-B84F-B99F-7AEBABFB8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A5B89-078F-4645-9FC0-B98B3EED6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EB3C2-E575-F94B-81D3-C7D142C44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B8AC5-F84E-824A-A6C7-DD8F9AB5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6877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A0DCC-8E22-0D41-BCA1-9DB0A362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5A04D-70A7-E54E-9FA9-7E328AAA7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A4BF7-B908-5E48-BFDA-CF1132EB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07D07-0179-594E-9659-96153DE70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54324-2F2E-A14A-8084-2773483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49225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81EA8-8562-8E49-95E1-BB4BB75D3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A07CC7-8F51-E04D-8301-11854DB15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E5410-22D1-3A4B-ACFF-377306D2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2B9AA-11B3-F849-858D-0D321BC2E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9A7D8-7B53-DA45-BC03-412F2729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94580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4447E-2B9C-A543-9537-1F214D51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C6F14-2071-BB45-8E52-F3C0036E5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DA7A7-ACEB-4E4D-A160-983F2BD3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6B2B6-18BB-3342-8229-930B7E59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7B944-887C-6E41-830C-8E09EF4F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9943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441E-496D-E348-8791-753D30D74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E3B40-C408-934A-BEDF-FC2E9A526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F4839-05C2-E740-A29B-C70D57A5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F936-BEC1-464F-A5E4-96432FBB0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FCAA3-0C80-9548-A3B7-1C9C5264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0724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8590D-396E-FF49-A1B9-4C096DE2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A3E0E-1674-BF41-9CAC-563697327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79E90-971C-6846-A98C-31CF0D348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32BCD-72A1-9C48-BA34-27C4C841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9A938-9891-D644-A8F9-53B6389F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3EBE4-8724-F94A-9F5A-144F4EEA7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3910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9F941-3C54-914C-A3C3-D06B6705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CC1C4-6CF9-0648-85C6-C4B0202AF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D47C-41A2-6042-A332-BA87324FD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E6F622-02CE-0545-B75C-F99483049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CE988D-4BC0-4545-8F9E-25522E2FA0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EEE6E-405E-FA48-943B-01F80FED1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99D23C-DAC4-2043-8CA2-8D694240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7D2B8F-D0D4-A342-A4E3-65BA6CFE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827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6CB8A-D651-7744-9BC8-DFCFEE510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163CAB-402A-E442-9CD8-D8AE0E053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3C7BF-1764-6748-985F-C8B41333E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466A5-E0C6-1248-B5C0-07689E2C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0663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6855E-D161-C847-A4DE-31A1D833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A9B08-2766-7B40-986D-B0C5F80E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8D1F7-0AE5-C34E-95CE-C05BB678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1839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9F852-3C47-6A49-A77A-020ED6EB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BEC49-3072-544C-A78D-76904051A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61BCE-50FE-D642-96F6-976281E82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4AC18-1535-F542-B8EB-31224237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D0467-CDE8-4940-9FFD-A0A77209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86188-0CEB-8D4D-ADE8-245D4A58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3689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744F-2CD5-1542-99D2-6C7C6F35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BC0C6-5367-0545-901C-68645A481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016FF-CA4B-534E-BF9F-DDF0B5476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94725-C1CD-5140-9B11-E83F8ED0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82A16-8154-7643-B697-1E271D17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9A5F6-26D0-AB4F-89CD-D7D1037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6781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3672A9-8FF3-AB42-AB81-25DC22E1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B531B-2915-8E48-94A3-9AE3BE6CD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FECFB-0EA2-2044-BA22-05C2F2F28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978AC-C522-F343-87D0-3D0928F2C3F2}" type="datetimeFigureOut">
              <a:rPr lang="en-SI" smtClean="0"/>
              <a:t>03/05/2020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DA4AD-2753-2E44-A4FD-371A83772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5150E-8142-5440-963D-619935A8E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099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youtube.com/watch?v=y_Xw4p2Og6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8.png"/><Relationship Id="rId5" Type="http://schemas.microsoft.com/office/2007/relationships/media" Target="../media/media3.m4a"/><Relationship Id="rId10" Type="http://schemas.openxmlformats.org/officeDocument/2006/relationships/image" Target="../media/image7.tiff"/><Relationship Id="rId4" Type="http://schemas.openxmlformats.org/officeDocument/2006/relationships/audio" Target="../media/media2.m4a"/><Relationship Id="rId9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mailto:klara.lebar@osik.si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0DF58D-B1EF-9340-A5C1-4ECD1D3D66CF}"/>
              </a:ext>
            </a:extLst>
          </p:cNvPr>
          <p:cNvSpPr/>
          <p:nvPr/>
        </p:nvSpPr>
        <p:spPr>
          <a:xfrm>
            <a:off x="1872206" y="666030"/>
            <a:ext cx="8164526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sl-SI" sz="40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Ayuthaya" pitchFamily="2" charset="-34"/>
                <a:cs typeface="Arial" panose="020B0604020202020204" pitchFamily="34" charset="0"/>
              </a:rPr>
              <a:t>CHOCOLATE MOUSSE FOR GREEDY GOOSE</a:t>
            </a:r>
            <a:endParaRPr lang="en-SI" sz="4000" dirty="0">
              <a:ln>
                <a:solidFill>
                  <a:sysClr val="windowText" lastClr="000000"/>
                </a:solidFill>
              </a:ln>
              <a:effectLst/>
              <a:latin typeface="Arial" panose="020B0604020202020204" pitchFamily="34" charset="0"/>
              <a:ea typeface="Ayuthaya" pitchFamily="2" charset="-34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72244-4B01-7A45-900D-F50477626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654" y="2954436"/>
            <a:ext cx="3171630" cy="323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54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32A7EB-45FB-F245-AF70-C78CBF105CCA}"/>
              </a:ext>
            </a:extLst>
          </p:cNvPr>
          <p:cNvSpPr/>
          <p:nvPr/>
        </p:nvSpPr>
        <p:spPr>
          <a:xfrm>
            <a:off x="1317673" y="852909"/>
            <a:ext cx="9683261" cy="1663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  <a:buSzPts val="1400"/>
            </a:pPr>
            <a:r>
              <a:rPr lang="sl-SI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LISTEN. </a:t>
            </a:r>
          </a:p>
          <a:p>
            <a:pPr lvl="0" algn="ctr">
              <a:lnSpc>
                <a:spcPct val="150000"/>
              </a:lnSpc>
              <a:spcAft>
                <a:spcPts val="0"/>
              </a:spcAft>
              <a:buSzPts val="1400"/>
            </a:pPr>
            <a:endParaRPr lang="en-SI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  <a:buSzPts val="1400"/>
            </a:pPr>
            <a:r>
              <a:rPr lang="sl-SI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PRISLUHNI UGLASBENI ZGODBI: CHOCOLATE MOUSSE FOR A GREEDY GOOSE. </a:t>
            </a:r>
            <a:endParaRPr lang="en-SI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  <a:buSzPts val="1400"/>
            </a:pPr>
            <a:r>
              <a:rPr lang="sl-SI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HTTPS://WWW.YOUTUBE.COM/WATCH?V=Y_XW4P2OG6I</a:t>
            </a:r>
            <a:endParaRPr lang="en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BF77F-AF24-3644-8C65-160F1B5ED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149" y="3212905"/>
            <a:ext cx="2164753" cy="1781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7B454B-02B9-9444-B888-308C49E44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133" y="4341688"/>
            <a:ext cx="2120388" cy="1781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4D5B4E-B7B0-E148-8E99-4F964282B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6979" y="2597298"/>
            <a:ext cx="1478581" cy="1663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BE9FAF-44CC-114D-B9EE-BFD4EF408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752" y="3429000"/>
            <a:ext cx="2268710" cy="18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9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E65327-54D3-6A4A-B8F4-1F134E95E357}"/>
              </a:ext>
            </a:extLst>
          </p:cNvPr>
          <p:cNvSpPr txBox="1"/>
          <p:nvPr/>
        </p:nvSpPr>
        <p:spPr>
          <a:xfrm>
            <a:off x="1601372" y="573247"/>
            <a:ext cx="8989256" cy="17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I" b="1" dirty="0">
                <a:latin typeface="Arial" panose="020B0604020202020204" pitchFamily="34" charset="0"/>
                <a:cs typeface="Arial" panose="020B0604020202020204" pitchFamily="34" charset="0"/>
              </a:rPr>
              <a:t>NEW WORDS.</a:t>
            </a:r>
          </a:p>
          <a:p>
            <a:pPr algn="ctr">
              <a:lnSpc>
                <a:spcPct val="150000"/>
              </a:lnSpc>
            </a:pPr>
            <a:r>
              <a:rPr lang="en-SI" dirty="0">
                <a:latin typeface="Arial" panose="020B0604020202020204" pitchFamily="34" charset="0"/>
                <a:cs typeface="Arial" panose="020B0604020202020204" pitchFamily="34" charset="0"/>
              </a:rPr>
              <a:t>SI SI ZAPOMNIL KAKŠNO NOVO BESEDO? ZNAŠ POIMENOVATI KAKŠNO NOVO ŽIVAL?</a:t>
            </a:r>
          </a:p>
          <a:p>
            <a:pPr algn="ctr">
              <a:lnSpc>
                <a:spcPct val="150000"/>
              </a:lnSpc>
            </a:pPr>
            <a:r>
              <a:rPr lang="en-SI" dirty="0">
                <a:latin typeface="Arial" panose="020B0604020202020204" pitchFamily="34" charset="0"/>
                <a:cs typeface="Arial" panose="020B0604020202020204" pitchFamily="34" charset="0"/>
              </a:rPr>
              <a:t>POSKUSI POIMENOVATI SPODNJE ŽIVALI.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72D9F4-A390-AA4C-ABC3-95FD6523F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63" y="2869437"/>
            <a:ext cx="3304834" cy="2766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7B96B-B023-7242-AFA4-4FB89B1E6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909" y="2869437"/>
            <a:ext cx="2563832" cy="2563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BC47F-6CF4-0941-8732-33A3DDD79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205" y="2678224"/>
            <a:ext cx="1845700" cy="275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58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CCB224-D8E4-6042-B6F8-82600EAE4AF4}"/>
              </a:ext>
            </a:extLst>
          </p:cNvPr>
          <p:cNvSpPr txBox="1"/>
          <p:nvPr/>
        </p:nvSpPr>
        <p:spPr>
          <a:xfrm>
            <a:off x="3812345" y="984738"/>
            <a:ext cx="5258684" cy="4564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I" dirty="0">
                <a:latin typeface="Arial" panose="020B0604020202020204" pitchFamily="34" charset="0"/>
                <a:cs typeface="Arial" panose="020B0604020202020204" pitchFamily="34" charset="0"/>
              </a:rPr>
              <a:t>PREVERI, ALI SI JIH POIMENOVAL PRAVILNO.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99DD5-4B3E-E143-845D-0EA700F552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8398" y="2292661"/>
            <a:ext cx="3304834" cy="2766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D27E69-CC5C-AD4A-8DDC-3BD4C0504F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4938" y="2292661"/>
            <a:ext cx="2563832" cy="2563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D16C3-8E77-1042-B0EC-5F96BC26E9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0476" y="2197054"/>
            <a:ext cx="1845700" cy="2755045"/>
          </a:xfrm>
          <a:prstGeom prst="rect">
            <a:avLst/>
          </a:prstGeom>
        </p:spPr>
      </p:pic>
      <p:pic>
        <p:nvPicPr>
          <p:cNvPr id="8" name="hen" descr="hen">
            <a:hlinkClick r:id="" action="ppaction://media"/>
            <a:extLst>
              <a:ext uri="{FF2B5EF4-FFF2-40B4-BE49-F238E27FC236}">
                <a16:creationId xmlns:a16="http://schemas.microsoft.com/office/drawing/2014/main" id="{D2D440F6-E65E-2C49-99C6-947C0FBA6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04415" y="5301566"/>
            <a:ext cx="812800" cy="812800"/>
          </a:xfrm>
          <a:prstGeom prst="rect">
            <a:avLst/>
          </a:prstGeom>
        </p:spPr>
      </p:pic>
      <p:pic>
        <p:nvPicPr>
          <p:cNvPr id="9" name="duck" descr="duck">
            <a:hlinkClick r:id="" action="ppaction://media"/>
            <a:extLst>
              <a:ext uri="{FF2B5EF4-FFF2-40B4-BE49-F238E27FC236}">
                <a16:creationId xmlns:a16="http://schemas.microsoft.com/office/drawing/2014/main" id="{04B868BA-E2A3-CA40-B7CB-5C453A517C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46854" y="5301566"/>
            <a:ext cx="812800" cy="812800"/>
          </a:xfrm>
          <a:prstGeom prst="rect">
            <a:avLst/>
          </a:prstGeom>
        </p:spPr>
      </p:pic>
      <p:pic>
        <p:nvPicPr>
          <p:cNvPr id="10" name="kangaroo" descr="kangaroo">
            <a:hlinkClick r:id="" action="ppaction://media"/>
            <a:extLst>
              <a:ext uri="{FF2B5EF4-FFF2-40B4-BE49-F238E27FC236}">
                <a16:creationId xmlns:a16="http://schemas.microsoft.com/office/drawing/2014/main" id="{87ADD992-6373-4646-983F-3D8929DD8D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93800" y="5301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2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E01BDA-1CFA-5245-B030-47E24F5BE2C6}"/>
              </a:ext>
            </a:extLst>
          </p:cNvPr>
          <p:cNvSpPr txBox="1"/>
          <p:nvPr/>
        </p:nvSpPr>
        <p:spPr>
          <a:xfrm>
            <a:off x="2025748" y="1012874"/>
            <a:ext cx="8623495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I" dirty="0">
                <a:latin typeface="Arial" panose="020B0604020202020204" pitchFamily="34" charset="0"/>
                <a:cs typeface="Arial" panose="020B0604020202020204" pitchFamily="34" charset="0"/>
              </a:rPr>
              <a:t>NA KONCU ŽIVALI SKUPAJ ZASPIJO. KAKŠEN BI ŠE LAHKO BIL KONEC? IZMISLI SI GA IN GA NARIŠI V ZVEZEK.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0CB89-1902-AF44-9AC8-4261F5F2AE4C}"/>
              </a:ext>
            </a:extLst>
          </p:cNvPr>
          <p:cNvSpPr txBox="1"/>
          <p:nvPr/>
        </p:nvSpPr>
        <p:spPr>
          <a:xfrm>
            <a:off x="2133152" y="2806449"/>
            <a:ext cx="8408686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I" dirty="0">
                <a:latin typeface="Arial" panose="020B0604020202020204" pitchFamily="34" charset="0"/>
                <a:cs typeface="Arial" panose="020B0604020202020204" pitchFamily="34" charset="0"/>
              </a:rPr>
              <a:t>PROSI SVOJE STARŠE, DA MI SLIKO TVOJEGA KONCA ZGODBE POŠLJEJO PO E-POŠTI: </a:t>
            </a:r>
            <a:r>
              <a:rPr lang="en-SI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klara.lebar@osik.si</a:t>
            </a:r>
            <a:r>
              <a:rPr lang="en-S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7FF0D-02AE-324A-BF8D-367722603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678" y="4211418"/>
            <a:ext cx="2022622" cy="179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48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105</Words>
  <Application>Microsoft Macintosh PowerPoint</Application>
  <PresentationFormat>Widescreen</PresentationFormat>
  <Paragraphs>11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klara lebar</dc:creator>
  <cp:lastModifiedBy>klara lebar</cp:lastModifiedBy>
  <cp:revision>7</cp:revision>
  <dcterms:created xsi:type="dcterms:W3CDTF">2020-05-02T13:43:26Z</dcterms:created>
  <dcterms:modified xsi:type="dcterms:W3CDTF">2020-05-03T08:14:52Z</dcterms:modified>
</cp:coreProperties>
</file>