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rednji slog 4 – poudarek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Svetel slog 2 – poudarek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>
        <p:scale>
          <a:sx n="62" d="100"/>
          <a:sy n="62" d="100"/>
        </p:scale>
        <p:origin x="595" y="58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ED7B26-3D6E-4BE5-BC49-2ED0117BA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1B79093-ABA8-4FD2-98A2-554F23FB4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E03305-25E7-477A-9E49-0335D3228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16E2D6-D6ED-44D4-9841-FD1945124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185F6F-BC95-4649-8B18-4C61F2107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18108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B2777-97D0-4951-A480-84EB9CD4C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ED57F3E-4975-40B9-8B1D-8168F7BB4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AFEDB01-8559-40C3-9424-10B1DBEB4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C32A551-0CA2-4F68-B417-D14FFB90D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ABE0E0E-F893-44E9-91A8-9DFCFDF8D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52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AD90BD5-03E5-467C-9E1B-5CF841FEDC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C87C9821-750B-4A7B-8E64-E540DF148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47FEDC9-A914-494A-9D2F-6FDC57A23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E45FB25-2998-4CCC-839D-FF17D6FEE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944B962-A00A-41E8-9137-11B3A562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229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0C5A88-070E-4D2C-B532-9A463224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5D7ED7-4011-4922-AAE0-2BA9DE1F6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87FEA51-1BF8-4E7A-803A-952886BBC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476DDFF-5177-4E8A-9130-6CAA1A33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1C45A51-ADF7-40E2-AA7A-3CC64C5D1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253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98A2E4-A149-4AD0-8ABB-311640577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E3F1FEB-FC68-42C9-A2C3-71836C4EE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73974E7-218A-463A-80AC-E69E9469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40CDA6A-7372-41C2-81F9-E87A7F6A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158E0E7-FE37-47F5-8286-459ADC301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641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F3A0FB-0B6D-4FB2-99F6-974BB4952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4B93077-2590-4AA1-833D-DE41CA8A13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504CA1E-4B93-4E71-9505-87D2719C2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4F6ED52-118B-4CE5-8F2D-29E0E0492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B6F685B-66D8-4398-98CE-0015164C9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D70CCA4-2170-4B11-8064-E9AF6F0B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267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43C44C-0822-4B29-8224-FEA896F4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462A6D5-735F-4440-BBA3-01C72FD2A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33C571C-4E63-4D21-BDE9-E1A27A7EE2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57903C2-BD70-4063-9AA3-45FE463E07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58EAA637-FB33-4769-9925-A21C4C6B05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37742C69-3AC4-448A-90B6-AED2A3956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23B7DE4-60E0-4AD9-9C2B-D9D93F5F5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901D055-5C23-42E0-B4DD-810EDEB1C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634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4FB33E-5E45-4373-932C-8347E282D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2ED973F-5F84-4994-88DE-4C8FC1115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282A854-BE4E-4C94-AD05-3344B7153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8B19825-ADC3-4D9B-8479-FCE4860AF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7667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A623B33-4F33-4A34-8C4A-1FB6936EF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88A83CA-B9A4-4CBA-838D-ED8500441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CF601D99-8805-4CA9-930C-144069804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6556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A617CC-28BE-458C-A22A-0EDD26D84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302EF7-19D1-4CF3-A42B-B265F3CCC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D619B6A-3736-4A3B-B39D-43CC14C28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56EB887-0C00-40ED-9EAE-0B7D7E89B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E495787-DCA3-432E-A4CB-42702F60A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AD23BC79-D3FF-487E-A22B-615769F53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520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D61338-D4A9-4CA6-9CD1-73A30CF1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B99D370-AA24-486D-A998-6501ED2FB4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2BDE718-B557-4FD1-B912-6008C13D3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8E4C30C-F416-490F-A90B-F5958681E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7C2A050-EB8A-4DBC-8366-D2A228B8E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E73ED4C-DC72-4D7A-8BDD-B9CC2945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1068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B8529060-E907-47E2-97EC-C4E5C23AA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C445C8D-F70E-4AB0-8FBB-9F7FB6A2AC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D198BC9-D571-4AD8-A409-2087FD6E0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17ED6-8DD9-4C76-BC41-1E3DC0097744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D905226-80DD-4E4E-9FDC-0C6C096D7E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197DC43-77BE-4947-9281-78EED71BB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3E1E-EA11-4A95-B86D-7E7028689BE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21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5EEBD7C-6C49-45E1-AB7E-F192C335D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583" y="851515"/>
            <a:ext cx="6514068" cy="2991416"/>
          </a:xfrm>
        </p:spPr>
        <p:txBody>
          <a:bodyPr anchor="b">
            <a:normAutofit/>
          </a:bodyPr>
          <a:lstStyle/>
          <a:p>
            <a:pPr algn="l"/>
            <a:r>
              <a:rPr lang="sl-SI" dirty="0"/>
              <a:t>KOTIRANJE SKICE MREŽE EMBALAŽNE ŠKATLE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18B89F2-05AD-4E56-BC74-0E8C0FC3F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824" y="4292923"/>
            <a:ext cx="2984994" cy="1057542"/>
          </a:xfrm>
        </p:spPr>
        <p:txBody>
          <a:bodyPr anchor="t">
            <a:normAutofit/>
          </a:bodyPr>
          <a:lstStyle/>
          <a:p>
            <a:pPr algn="l"/>
            <a:r>
              <a:rPr lang="sl-SI" dirty="0"/>
              <a:t>Martin Knuplež,</a:t>
            </a:r>
          </a:p>
          <a:p>
            <a:pPr algn="l"/>
            <a:r>
              <a:rPr lang="sl-SI" dirty="0"/>
              <a:t>OŠBI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0370" y="851518"/>
            <a:ext cx="6184806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Slika 5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2F4B98D5-9226-4780-B9F1-54B63D1325D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8080092" y="2649404"/>
            <a:ext cx="2132165" cy="26126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38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5070AF89-A922-40EA-B860-4194D02EB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89" y="89917"/>
            <a:ext cx="10515600" cy="780095"/>
          </a:xfrm>
        </p:spPr>
        <p:txBody>
          <a:bodyPr>
            <a:normAutofit/>
          </a:bodyPr>
          <a:lstStyle/>
          <a:p>
            <a:r>
              <a:rPr lang="sl-SI" dirty="0"/>
              <a:t>PRIPRAVA NA KOTIRANJE</a:t>
            </a:r>
          </a:p>
        </p:txBody>
      </p:sp>
      <p:sp>
        <p:nvSpPr>
          <p:cNvPr id="13" name="PoljeZBesedilom 12">
            <a:extLst>
              <a:ext uri="{FF2B5EF4-FFF2-40B4-BE49-F238E27FC236}">
                <a16:creationId xmlns:a16="http://schemas.microsoft.com/office/drawing/2014/main" id="{37D238FE-F25F-4C1B-A230-7985440A150E}"/>
              </a:ext>
            </a:extLst>
          </p:cNvPr>
          <p:cNvSpPr txBox="1"/>
          <p:nvPr/>
        </p:nvSpPr>
        <p:spPr>
          <a:xfrm>
            <a:off x="113189" y="1132344"/>
            <a:ext cx="703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err="1"/>
              <a:t>Poradiraj</a:t>
            </a:r>
            <a:r>
              <a:rPr lang="sl-SI" dirty="0"/>
              <a:t> zapise, ki jih več ne potrebuješ in bi te ovirali pri kotiranju skice!</a:t>
            </a:r>
          </a:p>
        </p:txBody>
      </p:sp>
      <p:pic>
        <p:nvPicPr>
          <p:cNvPr id="3" name="Slika 2" descr="Slika, ki vsebuje besede besedilo&#10;&#10;Opis je samodejno ustvarjen">
            <a:extLst>
              <a:ext uri="{FF2B5EF4-FFF2-40B4-BE49-F238E27FC236}">
                <a16:creationId xmlns:a16="http://schemas.microsoft.com/office/drawing/2014/main" id="{298A1481-8C0D-4308-A361-F3A1136BF8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13420" y="1271602"/>
            <a:ext cx="4130774" cy="5128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Slika 6" descr="Slika, ki vsebuje besede besedilo&#10;&#10;Opis je samodejno ustvarjen">
            <a:extLst>
              <a:ext uri="{FF2B5EF4-FFF2-40B4-BE49-F238E27FC236}">
                <a16:creationId xmlns:a16="http://schemas.microsoft.com/office/drawing/2014/main" id="{C7370DC7-B147-41CA-9686-03C347A8E01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6811473" y="1052402"/>
            <a:ext cx="4141052" cy="55892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D179BCE1-4792-4747-BB7D-4B3CE97596D3}"/>
              </a:ext>
            </a:extLst>
          </p:cNvPr>
          <p:cNvSpPr txBox="1"/>
          <p:nvPr/>
        </p:nvSpPr>
        <p:spPr>
          <a:xfrm>
            <a:off x="113188" y="755785"/>
            <a:ext cx="9156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>
                <a:highlight>
                  <a:srgbClr val="FFFF00"/>
                </a:highlight>
              </a:rPr>
              <a:t>DELAJ PO KORAKIH, POTRUDI SE IN USPELO TI BO! </a:t>
            </a:r>
            <a:r>
              <a:rPr lang="sl-SI" dirty="0"/>
              <a:t>Za kotiranje uporabljaj dobro ošiljen svinčnik!</a:t>
            </a:r>
          </a:p>
        </p:txBody>
      </p:sp>
    </p:spTree>
    <p:extLst>
      <p:ext uri="{BB962C8B-B14F-4D97-AF65-F5344CB8AC3E}">
        <p14:creationId xmlns:p14="http://schemas.microsoft.com/office/powerpoint/2010/main" val="33254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E7218-B6C5-4A4E-9770-AE87C0243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500" y="152062"/>
            <a:ext cx="10515600" cy="753460"/>
          </a:xfrm>
        </p:spPr>
        <p:txBody>
          <a:bodyPr>
            <a:normAutofit/>
          </a:bodyPr>
          <a:lstStyle/>
          <a:p>
            <a:r>
              <a:rPr lang="sl-SI" dirty="0"/>
              <a:t>KOTIRANJE NAVPIČNIH ROBOV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85197439-17F5-406C-BFD4-B58BA4C90EBA}"/>
              </a:ext>
            </a:extLst>
          </p:cNvPr>
          <p:cNvSpPr txBox="1"/>
          <p:nvPr/>
        </p:nvSpPr>
        <p:spPr>
          <a:xfrm>
            <a:off x="539353" y="867338"/>
            <a:ext cx="5585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Najprej bomo kotirali navpične robove. List obrni v desno.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2452FA19-1DAA-457E-8E9A-8A62039636B4}"/>
              </a:ext>
            </a:extLst>
          </p:cNvPr>
          <p:cNvSpPr txBox="1"/>
          <p:nvPr/>
        </p:nvSpPr>
        <p:spPr>
          <a:xfrm>
            <a:off x="539353" y="1251466"/>
            <a:ext cx="6491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Nariši pomožne kotirne črte in kotirne črte, kot je prikazano na sliki.</a:t>
            </a:r>
          </a:p>
        </p:txBody>
      </p:sp>
      <p:pic>
        <p:nvPicPr>
          <p:cNvPr id="7" name="Slika 6" descr="Slika, ki vsebuje besede besedilo, bela, veliko, stoječe&#10;&#10;Opis je samodejno ustvarjen">
            <a:extLst>
              <a:ext uri="{FF2B5EF4-FFF2-40B4-BE49-F238E27FC236}">
                <a16:creationId xmlns:a16="http://schemas.microsoft.com/office/drawing/2014/main" id="{6FE9EF30-7631-4CF4-94F3-F2D353EEA2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6140" y="2225288"/>
            <a:ext cx="3600000" cy="4471028"/>
          </a:xfrm>
          <a:prstGeom prst="rect">
            <a:avLst/>
          </a:prstGeom>
        </p:spPr>
      </p:pic>
      <p:pic>
        <p:nvPicPr>
          <p:cNvPr id="9" name="Slika 8" descr="Slika, ki vsebuje besede besedilo&#10;&#10;Opis je samodejno ustvarjen">
            <a:extLst>
              <a:ext uri="{FF2B5EF4-FFF2-40B4-BE49-F238E27FC236}">
                <a16:creationId xmlns:a16="http://schemas.microsoft.com/office/drawing/2014/main" id="{4D4C9B9C-D613-43DC-86C0-C96C5695183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182955" y="2476450"/>
            <a:ext cx="3600000" cy="4858976"/>
          </a:xfrm>
          <a:prstGeom prst="rect">
            <a:avLst/>
          </a:prstGeo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8D5B9C53-E4B8-41E1-A764-AF4439D74E4B}"/>
              </a:ext>
            </a:extLst>
          </p:cNvPr>
          <p:cNvSpPr txBox="1"/>
          <p:nvPr/>
        </p:nvSpPr>
        <p:spPr>
          <a:xfrm>
            <a:off x="539353" y="1656750"/>
            <a:ext cx="10649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POZOR: </a:t>
            </a:r>
            <a:r>
              <a:rPr lang="sl-SI" dirty="0">
                <a:solidFill>
                  <a:srgbClr val="FF0000"/>
                </a:solidFill>
              </a:rPr>
              <a:t>kotirna črta </a:t>
            </a:r>
            <a:r>
              <a:rPr lang="sl-SI" dirty="0"/>
              <a:t>poteka  v ravni liniji in </a:t>
            </a:r>
            <a:r>
              <a:rPr lang="sl-SI" dirty="0">
                <a:solidFill>
                  <a:srgbClr val="FF0000"/>
                </a:solidFill>
              </a:rPr>
              <a:t>je 10 mm oddaljena  od skrajnega roba obrisa predmeta!</a:t>
            </a:r>
          </a:p>
        </p:txBody>
      </p:sp>
      <p:sp>
        <p:nvSpPr>
          <p:cNvPr id="11" name="Oblaček govora: pravokotnik z zaobljenimi vogali 10">
            <a:extLst>
              <a:ext uri="{FF2B5EF4-FFF2-40B4-BE49-F238E27FC236}">
                <a16:creationId xmlns:a16="http://schemas.microsoft.com/office/drawing/2014/main" id="{EFF60CED-0B6F-4EE7-A259-8914AB63696B}"/>
              </a:ext>
            </a:extLst>
          </p:cNvPr>
          <p:cNvSpPr/>
          <p:nvPr/>
        </p:nvSpPr>
        <p:spPr>
          <a:xfrm>
            <a:off x="7913702" y="3355732"/>
            <a:ext cx="1714500" cy="432048"/>
          </a:xfrm>
          <a:prstGeom prst="wedgeRoundRectCallout">
            <a:avLst>
              <a:gd name="adj1" fmla="val 48186"/>
              <a:gd name="adj2" fmla="val -117514"/>
              <a:gd name="adj3" fmla="val 16667"/>
            </a:avLst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Skrajni rob obrisa predmeta!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30C71FA6-8E25-4BB3-A2EE-2F68D3B9EC92}"/>
              </a:ext>
            </a:extLst>
          </p:cNvPr>
          <p:cNvSpPr txBox="1"/>
          <p:nvPr/>
        </p:nvSpPr>
        <p:spPr>
          <a:xfrm>
            <a:off x="8770952" y="2636912"/>
            <a:ext cx="1501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} </a:t>
            </a:r>
            <a:r>
              <a:rPr lang="sl-SI" sz="1400" dirty="0">
                <a:solidFill>
                  <a:srgbClr val="FF0000"/>
                </a:solidFill>
              </a:rPr>
              <a:t>10 mm</a:t>
            </a:r>
            <a:endParaRPr lang="sl-SI" sz="2800" dirty="0">
              <a:solidFill>
                <a:srgbClr val="FF0000"/>
              </a:solidFill>
            </a:endParaRPr>
          </a:p>
        </p:txBody>
      </p:sp>
      <p:sp>
        <p:nvSpPr>
          <p:cNvPr id="13" name="Puščica: upognjeno 12">
            <a:extLst>
              <a:ext uri="{FF2B5EF4-FFF2-40B4-BE49-F238E27FC236}">
                <a16:creationId xmlns:a16="http://schemas.microsoft.com/office/drawing/2014/main" id="{28D7D9F6-F3CE-4637-B757-D3F6DBFCB645}"/>
              </a:ext>
            </a:extLst>
          </p:cNvPr>
          <p:cNvSpPr/>
          <p:nvPr/>
        </p:nvSpPr>
        <p:spPr>
          <a:xfrm>
            <a:off x="673500" y="2066826"/>
            <a:ext cx="6556526" cy="1506190"/>
          </a:xfrm>
          <a:prstGeom prst="bentArrow">
            <a:avLst>
              <a:gd name="adj1" fmla="val 16796"/>
              <a:gd name="adj2" fmla="val 24231"/>
              <a:gd name="adj3" fmla="val 23359"/>
              <a:gd name="adj4" fmla="val 882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8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10" grpId="0"/>
      <p:bldP spid="11" grpId="0" animBg="1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E7218-B6C5-4A4E-9770-AE87C0243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5" y="44624"/>
            <a:ext cx="10515600" cy="739775"/>
          </a:xfrm>
        </p:spPr>
        <p:txBody>
          <a:bodyPr/>
          <a:lstStyle/>
          <a:p>
            <a:r>
              <a:rPr lang="sl-SI" dirty="0"/>
              <a:t>KOTIRANJE NAVPIČNIH ROBOV</a:t>
            </a: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7A565B7F-5FC8-4A2D-9868-3DE748788932}"/>
              </a:ext>
            </a:extLst>
          </p:cNvPr>
          <p:cNvSpPr txBox="1"/>
          <p:nvPr/>
        </p:nvSpPr>
        <p:spPr>
          <a:xfrm>
            <a:off x="335360" y="690565"/>
            <a:ext cx="8733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 kotirne črte nariši kotirne puščice. Pazi na velikost (dolžina približno 4 mm, širina 2 mm).</a:t>
            </a:r>
          </a:p>
        </p:txBody>
      </p:sp>
      <p:pic>
        <p:nvPicPr>
          <p:cNvPr id="5" name="Slika 4" descr="Slika, ki vsebuje besede besedilo&#10;&#10;Opis je samodejno ustvarjen">
            <a:extLst>
              <a:ext uri="{FF2B5EF4-FFF2-40B4-BE49-F238E27FC236}">
                <a16:creationId xmlns:a16="http://schemas.microsoft.com/office/drawing/2014/main" id="{E398E634-FE92-44CC-BFD6-C09F131646E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68585" y="1700808"/>
            <a:ext cx="3600000" cy="4925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Slika 8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8E4A7E3F-813B-4129-ABE6-1494BE6933E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576" y="1863303"/>
            <a:ext cx="3600000" cy="47887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36D733B-0178-43BA-A2F8-5E3A958D2DAA}"/>
              </a:ext>
            </a:extLst>
          </p:cNvPr>
          <p:cNvSpPr txBox="1"/>
          <p:nvPr/>
        </p:nvSpPr>
        <p:spPr>
          <a:xfrm>
            <a:off x="335360" y="1012980"/>
            <a:ext cx="7209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Nad sredine kotirnih črt napiši kotirne mere (tehnična pisava, višina 4 mm).</a:t>
            </a:r>
          </a:p>
        </p:txBody>
      </p:sp>
      <p:sp>
        <p:nvSpPr>
          <p:cNvPr id="11" name="Oblaček govora: pravokotnik z zaobljenimi vogali 10">
            <a:extLst>
              <a:ext uri="{FF2B5EF4-FFF2-40B4-BE49-F238E27FC236}">
                <a16:creationId xmlns:a16="http://schemas.microsoft.com/office/drawing/2014/main" id="{722B3ECC-F4C1-4484-8CD6-BCDA209BB20E}"/>
              </a:ext>
            </a:extLst>
          </p:cNvPr>
          <p:cNvSpPr/>
          <p:nvPr/>
        </p:nvSpPr>
        <p:spPr>
          <a:xfrm>
            <a:off x="8849829" y="4869160"/>
            <a:ext cx="1714500" cy="432048"/>
          </a:xfrm>
          <a:prstGeom prst="wedgeRoundRectCallout">
            <a:avLst>
              <a:gd name="adj1" fmla="val -36489"/>
              <a:gd name="adj2" fmla="val 157405"/>
              <a:gd name="adj3" fmla="val 16667"/>
            </a:avLst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Skrajni rob obrisa predmeta!</a:t>
            </a:r>
          </a:p>
        </p:txBody>
      </p:sp>
      <p:sp>
        <p:nvSpPr>
          <p:cNvPr id="12" name="Oblaček govora: pravokotnik z zaobljenimi vogali 11">
            <a:extLst>
              <a:ext uri="{FF2B5EF4-FFF2-40B4-BE49-F238E27FC236}">
                <a16:creationId xmlns:a16="http://schemas.microsoft.com/office/drawing/2014/main" id="{E389673D-9780-4DB3-8552-BA10B610FA06}"/>
              </a:ext>
            </a:extLst>
          </p:cNvPr>
          <p:cNvSpPr/>
          <p:nvPr/>
        </p:nvSpPr>
        <p:spPr>
          <a:xfrm>
            <a:off x="6208926" y="6008859"/>
            <a:ext cx="1714500" cy="432048"/>
          </a:xfrm>
          <a:prstGeom prst="wedgeRoundRectCallout">
            <a:avLst>
              <a:gd name="adj1" fmla="val 84475"/>
              <a:gd name="adj2" fmla="val -145879"/>
              <a:gd name="adj3" fmla="val 16667"/>
            </a:avLst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Kotiranje širokih zavihkov</a:t>
            </a:r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A11C018D-7E32-47FC-BDE0-93F0B62156A6}"/>
              </a:ext>
            </a:extLst>
          </p:cNvPr>
          <p:cNvSpPr txBox="1"/>
          <p:nvPr/>
        </p:nvSpPr>
        <p:spPr>
          <a:xfrm>
            <a:off x="8779540" y="5625244"/>
            <a:ext cx="1501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} </a:t>
            </a:r>
            <a:r>
              <a:rPr lang="sl-SI" sz="1400" dirty="0">
                <a:solidFill>
                  <a:srgbClr val="FF0000"/>
                </a:solidFill>
              </a:rPr>
              <a:t>10 mm</a:t>
            </a:r>
            <a:endParaRPr lang="sl-SI" sz="2800" dirty="0">
              <a:solidFill>
                <a:srgbClr val="FF0000"/>
              </a:solidFill>
            </a:endParaRP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982C9C9A-C0A1-462A-BF36-47C9227B27A4}"/>
              </a:ext>
            </a:extLst>
          </p:cNvPr>
          <p:cNvSpPr txBox="1"/>
          <p:nvPr/>
        </p:nvSpPr>
        <p:spPr>
          <a:xfrm>
            <a:off x="335360" y="1339719"/>
            <a:ext cx="4539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Široke zavihke kotiraj na spodnjem robu risbe.</a:t>
            </a:r>
          </a:p>
        </p:txBody>
      </p:sp>
    </p:spTree>
    <p:extLst>
      <p:ext uri="{BB962C8B-B14F-4D97-AF65-F5344CB8AC3E}">
        <p14:creationId xmlns:p14="http://schemas.microsoft.com/office/powerpoint/2010/main" val="27844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11" grpId="0" animBg="1"/>
      <p:bldP spid="12" grpId="0" animBg="1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7E7218-B6C5-4A4E-9770-AE87C0243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000"/>
            <a:ext cx="10515600" cy="682625"/>
          </a:xfrm>
        </p:spPr>
        <p:txBody>
          <a:bodyPr>
            <a:normAutofit fontScale="90000"/>
          </a:bodyPr>
          <a:lstStyle/>
          <a:p>
            <a:r>
              <a:rPr lang="sl-SI" dirty="0"/>
              <a:t>KOTIRANJE VODORAVNIH ROBOV</a:t>
            </a:r>
          </a:p>
        </p:txBody>
      </p:sp>
      <p:sp>
        <p:nvSpPr>
          <p:cNvPr id="15" name="PoljeZBesedilom 14">
            <a:extLst>
              <a:ext uri="{FF2B5EF4-FFF2-40B4-BE49-F238E27FC236}">
                <a16:creationId xmlns:a16="http://schemas.microsoft.com/office/drawing/2014/main" id="{D45AFD70-34FE-4693-AEDC-76117AEA5AFC}"/>
              </a:ext>
            </a:extLst>
          </p:cNvPr>
          <p:cNvSpPr txBox="1"/>
          <p:nvPr/>
        </p:nvSpPr>
        <p:spPr>
          <a:xfrm>
            <a:off x="334185" y="755241"/>
            <a:ext cx="11485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List obrni v navpični položaj.</a:t>
            </a:r>
          </a:p>
        </p:txBody>
      </p: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0BC0092-D82A-4B5B-BABB-C2B9D7CA8B29}"/>
              </a:ext>
            </a:extLst>
          </p:cNvPr>
          <p:cNvSpPr txBox="1"/>
          <p:nvPr/>
        </p:nvSpPr>
        <p:spPr>
          <a:xfrm>
            <a:off x="327795" y="1101991"/>
            <a:ext cx="11484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Nariši pomožne kotirne črte.</a:t>
            </a:r>
          </a:p>
        </p:txBody>
      </p:sp>
      <p:sp>
        <p:nvSpPr>
          <p:cNvPr id="18" name="PoljeZBesedilom 17">
            <a:extLst>
              <a:ext uri="{FF2B5EF4-FFF2-40B4-BE49-F238E27FC236}">
                <a16:creationId xmlns:a16="http://schemas.microsoft.com/office/drawing/2014/main" id="{5DB4F384-BCCC-406B-B6F4-E543785F6F8D}"/>
              </a:ext>
            </a:extLst>
          </p:cNvPr>
          <p:cNvSpPr txBox="1"/>
          <p:nvPr/>
        </p:nvSpPr>
        <p:spPr>
          <a:xfrm>
            <a:off x="342138" y="1471323"/>
            <a:ext cx="11556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3. </a:t>
            </a:r>
            <a:r>
              <a:rPr lang="sl-SI" dirty="0">
                <a:solidFill>
                  <a:srgbClr val="FF0000"/>
                </a:solidFill>
              </a:rPr>
              <a:t>10 mm od skrajnega roba nariši kotirno črto.</a:t>
            </a:r>
            <a:r>
              <a:rPr lang="sl-SI" dirty="0"/>
              <a:t> Na ustrezna mesta nariši kotirne puščice. </a:t>
            </a:r>
          </a:p>
        </p:txBody>
      </p:sp>
      <p:pic>
        <p:nvPicPr>
          <p:cNvPr id="4" name="Slika 3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3F56D086-AE93-4577-B237-90F85A1B7EF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6982559" y="1997901"/>
            <a:ext cx="3960000" cy="4733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Slika 5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167A7AA8-F0BB-4810-85E0-CEE1C58F2DA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308251" y="2096029"/>
            <a:ext cx="3960000" cy="4537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566C5FF2-0D26-48AF-95E8-5E4C1CF9DFE7}"/>
              </a:ext>
            </a:extLst>
          </p:cNvPr>
          <p:cNvSpPr txBox="1"/>
          <p:nvPr/>
        </p:nvSpPr>
        <p:spPr>
          <a:xfrm>
            <a:off x="357767" y="1840655"/>
            <a:ext cx="11556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4. Vpiši kotirne številke.</a:t>
            </a:r>
          </a:p>
        </p:txBody>
      </p:sp>
    </p:spTree>
    <p:extLst>
      <p:ext uri="{BB962C8B-B14F-4D97-AF65-F5344CB8AC3E}">
        <p14:creationId xmlns:p14="http://schemas.microsoft.com/office/powerpoint/2010/main" val="263567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8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45319C-F43F-41B0-9CDC-98EB45248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636"/>
            <a:ext cx="10515600" cy="768912"/>
          </a:xfrm>
        </p:spPr>
        <p:txBody>
          <a:bodyPr/>
          <a:lstStyle/>
          <a:p>
            <a:pPr algn="ctr"/>
            <a:r>
              <a:rPr lang="sl-SI" dirty="0"/>
              <a:t>KOTIRANJE SKUPNE DOLŽINE IN ŠIRINE</a:t>
            </a:r>
          </a:p>
        </p:txBody>
      </p:sp>
      <p:pic>
        <p:nvPicPr>
          <p:cNvPr id="5" name="Slika 4" descr="Slika, ki vsebuje besede besedilo, preslikava&#10;&#10;Opis je samodejno ustvarjen">
            <a:extLst>
              <a:ext uri="{FF2B5EF4-FFF2-40B4-BE49-F238E27FC236}">
                <a16:creationId xmlns:a16="http://schemas.microsoft.com/office/drawing/2014/main" id="{7F28631C-CB83-4A11-A5F7-2D7F3F4BB3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803310" y="844927"/>
            <a:ext cx="5040000" cy="61756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PoljeZBesedilom 8">
            <a:extLst>
              <a:ext uri="{FF2B5EF4-FFF2-40B4-BE49-F238E27FC236}">
                <a16:creationId xmlns:a16="http://schemas.microsoft.com/office/drawing/2014/main" id="{2F25FA98-9A53-4E69-9CCE-309BD5CD4845}"/>
              </a:ext>
            </a:extLst>
          </p:cNvPr>
          <p:cNvSpPr txBox="1"/>
          <p:nvPr/>
        </p:nvSpPr>
        <p:spPr>
          <a:xfrm>
            <a:off x="515380" y="823119"/>
            <a:ext cx="11556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Sedaj je potrebno kotirati le še skupno dolžino in skupno širino. Pazi, </a:t>
            </a:r>
            <a:r>
              <a:rPr lang="sl-SI" dirty="0">
                <a:solidFill>
                  <a:srgbClr val="FF0000"/>
                </a:solidFill>
              </a:rPr>
              <a:t>druga kotirna črta je od prve oddaljena 7 mm!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CC8DB1C0-5251-4F1B-BD72-CDC537D2AE07}"/>
              </a:ext>
            </a:extLst>
          </p:cNvPr>
          <p:cNvSpPr txBox="1"/>
          <p:nvPr/>
        </p:nvSpPr>
        <p:spPr>
          <a:xfrm>
            <a:off x="2927648" y="5517232"/>
            <a:ext cx="1501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>
                <a:solidFill>
                  <a:srgbClr val="FF0000"/>
                </a:solidFill>
              </a:rPr>
              <a:t>}</a:t>
            </a:r>
            <a:r>
              <a:rPr lang="sl-SI" sz="2400" dirty="0">
                <a:solidFill>
                  <a:srgbClr val="FF0000"/>
                </a:solidFill>
              </a:rPr>
              <a:t> </a:t>
            </a:r>
            <a:r>
              <a:rPr lang="sl-SI" dirty="0">
                <a:solidFill>
                  <a:srgbClr val="FF0000"/>
                </a:solidFill>
              </a:rPr>
              <a:t>7 mm</a:t>
            </a:r>
            <a:endParaRPr lang="sl-SI" sz="2800" dirty="0">
              <a:solidFill>
                <a:srgbClr val="FF0000"/>
              </a:solidFill>
            </a:endParaRP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4AE70A5C-6360-41F6-B14C-2DDF6DCF95D8}"/>
              </a:ext>
            </a:extLst>
          </p:cNvPr>
          <p:cNvSpPr txBox="1"/>
          <p:nvPr/>
        </p:nvSpPr>
        <p:spPr>
          <a:xfrm>
            <a:off x="7968208" y="3332611"/>
            <a:ext cx="39964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So na risbi zapisane vse mere, ki so potrebne za izdelavo embalažne škatlice? Preveri! Če katera kotirna mera manjka, jo dodaj in sporoči učitelju!</a:t>
            </a:r>
          </a:p>
          <a:p>
            <a:endParaRPr lang="sl-SI" dirty="0">
              <a:solidFill>
                <a:srgbClr val="FF0000"/>
              </a:solidFill>
            </a:endParaRPr>
          </a:p>
          <a:p>
            <a:r>
              <a:rPr lang="sl-SI" dirty="0">
                <a:solidFill>
                  <a:srgbClr val="FF0000"/>
                </a:solidFill>
              </a:rPr>
              <a:t>VELIKO USPEHOV PRI DELU!</a:t>
            </a:r>
          </a:p>
        </p:txBody>
      </p:sp>
    </p:spTree>
    <p:extLst>
      <p:ext uri="{BB962C8B-B14F-4D97-AF65-F5344CB8AC3E}">
        <p14:creationId xmlns:p14="http://schemas.microsoft.com/office/powerpoint/2010/main" val="2527396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2197</TotalTime>
  <Words>266</Words>
  <Application>Microsoft Office PowerPoint</Application>
  <PresentationFormat>Širokozaslonsko</PresentationFormat>
  <Paragraphs>30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KOTIRANJE SKICE MREŽE EMBALAŽNE ŠKATLE</vt:lpstr>
      <vt:lpstr>PRIPRAVA NA KOTIRANJE</vt:lpstr>
      <vt:lpstr>KOTIRANJE NAVPIČNIH ROBOV</vt:lpstr>
      <vt:lpstr>KOTIRANJE NAVPIČNIH ROBOV</vt:lpstr>
      <vt:lpstr>KOTIRANJE VODORAVNIH ROBOV</vt:lpstr>
      <vt:lpstr>KOTIRANJE SKUPNE DOLŽINE IN ŠIRINE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RISANJE SKICE MREŽE EMBALAŽNE ŠKATLE</dc:title>
  <dc:creator>Martin Knuplež</dc:creator>
  <cp:lastModifiedBy>Martin Knuplež</cp:lastModifiedBy>
  <cp:revision>52</cp:revision>
  <dcterms:created xsi:type="dcterms:W3CDTF">2020-03-27T15:20:18Z</dcterms:created>
  <dcterms:modified xsi:type="dcterms:W3CDTF">2020-04-05T14:00:50Z</dcterms:modified>
</cp:coreProperties>
</file>