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514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179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59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886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408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728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4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1301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926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1968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251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5B428-55BE-4A09-B77C-6CE707A1049C}" type="datetimeFigureOut">
              <a:rPr lang="sl-SI" smtClean="0"/>
              <a:t>22.3.2020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29F49-34E2-43AB-BA8E-A87AFB0A2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181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NAČELA USPEŠENEGA POGOVARJANJA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l-SI" sz="2400" dirty="0"/>
              <a:t>u</a:t>
            </a:r>
            <a:r>
              <a:rPr lang="sl-SI" sz="2400" dirty="0" smtClean="0"/>
              <a:t>poštevamo OKOLIŠČINE (kraj in čas,  kdo je naslovnik, razlog pogovora)</a:t>
            </a:r>
          </a:p>
          <a:p>
            <a:r>
              <a:rPr lang="sl-SI" sz="2200" dirty="0"/>
              <a:t>i</a:t>
            </a:r>
            <a:r>
              <a:rPr lang="sl-SI" sz="2200" dirty="0" smtClean="0"/>
              <a:t>zberemo aktualno ali zanimivo temo</a:t>
            </a:r>
          </a:p>
          <a:p>
            <a:r>
              <a:rPr lang="sl-SI" sz="2200" dirty="0"/>
              <a:t>n</a:t>
            </a:r>
            <a:r>
              <a:rPr lang="sl-SI" sz="2200" dirty="0" smtClean="0"/>
              <a:t>a uradni ali javni pogovor se pripravimo</a:t>
            </a:r>
          </a:p>
          <a:p>
            <a:r>
              <a:rPr lang="sl-SI" sz="2200" dirty="0"/>
              <a:t>s</a:t>
            </a:r>
            <a:r>
              <a:rPr lang="sl-SI" sz="2200" dirty="0" smtClean="0"/>
              <a:t>mo do sogovorca </a:t>
            </a:r>
            <a:r>
              <a:rPr lang="sl-SI" sz="2400" dirty="0" smtClean="0"/>
              <a:t>vljudni </a:t>
            </a:r>
            <a:r>
              <a:rPr lang="sl-SI" sz="2200" dirty="0" smtClean="0"/>
              <a:t>(tikanje/vikanje; uradni/neuradni nagovori –npr. gospa Novak)</a:t>
            </a:r>
            <a:endParaRPr lang="sl-SI" sz="2200" dirty="0"/>
          </a:p>
          <a:p>
            <a:r>
              <a:rPr lang="sl-SI" sz="2400" dirty="0"/>
              <a:t>s</a:t>
            </a:r>
            <a:r>
              <a:rPr lang="sl-SI" sz="2400" dirty="0" smtClean="0"/>
              <a:t>ogovorca gledamo v oči</a:t>
            </a:r>
          </a:p>
          <a:p>
            <a:r>
              <a:rPr lang="sl-SI" sz="2200" dirty="0"/>
              <a:t>s</a:t>
            </a:r>
            <a:r>
              <a:rPr lang="sl-SI" sz="2200" dirty="0" smtClean="0"/>
              <a:t>mo pozorni na nebesedno govorico (mimika, geste)</a:t>
            </a:r>
          </a:p>
          <a:p>
            <a:r>
              <a:rPr lang="sl-SI" sz="2600" dirty="0"/>
              <a:t>n</a:t>
            </a:r>
            <a:r>
              <a:rPr lang="sl-SI" sz="2600" dirty="0" smtClean="0"/>
              <a:t>e govorimo preglasno/pretiho</a:t>
            </a:r>
          </a:p>
          <a:p>
            <a:r>
              <a:rPr lang="sl-SI" sz="2600" dirty="0"/>
              <a:t>o</a:t>
            </a:r>
            <a:r>
              <a:rPr lang="sl-SI" sz="2600" dirty="0" smtClean="0"/>
              <a:t>mogočimo sogovorcu, da se vključi v pogovor</a:t>
            </a:r>
          </a:p>
          <a:p>
            <a:r>
              <a:rPr lang="sl-SI" sz="2600" dirty="0"/>
              <a:t>p</a:t>
            </a:r>
            <a:r>
              <a:rPr lang="sl-SI" sz="2600" dirty="0" smtClean="0"/>
              <a:t>oslušamo, ko govori druga oseba</a:t>
            </a:r>
          </a:p>
          <a:p>
            <a:r>
              <a:rPr lang="sl-SI" sz="2600" dirty="0"/>
              <a:t>n</a:t>
            </a:r>
            <a:r>
              <a:rPr lang="sl-SI" sz="2600" dirty="0" smtClean="0"/>
              <a:t>estrinjanje izrazimo vljudno in z utemeljevanjem</a:t>
            </a:r>
          </a:p>
          <a:p>
            <a:r>
              <a:rPr lang="sl-SI" sz="2600" dirty="0"/>
              <a:t>s</a:t>
            </a:r>
            <a:r>
              <a:rPr lang="sl-SI" sz="2600" dirty="0" smtClean="0"/>
              <a:t>ogovorcu vljudno razložimo, če ne razume</a:t>
            </a:r>
          </a:p>
        </p:txBody>
      </p:sp>
    </p:spTree>
    <p:extLst>
      <p:ext uri="{BB962C8B-B14F-4D97-AF65-F5344CB8AC3E}">
        <p14:creationId xmlns:p14="http://schemas.microsoft.com/office/powerpoint/2010/main" val="4084967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NAČELA USPEŠENEGA POGOVARJANJA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NAČELA USPEŠENEGA POGOVARJANJA</dc:title>
  <dc:creator>PC</dc:creator>
  <cp:lastModifiedBy>PC</cp:lastModifiedBy>
  <cp:revision>3</cp:revision>
  <dcterms:created xsi:type="dcterms:W3CDTF">2020-03-22T17:42:44Z</dcterms:created>
  <dcterms:modified xsi:type="dcterms:W3CDTF">2020-03-22T18:36:23Z</dcterms:modified>
</cp:coreProperties>
</file>