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63" r:id="rId5"/>
    <p:sldId id="259" r:id="rId6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893567-1027-4D0E-B322-AC191A836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9F4E3B1-532A-46F4-B78C-DBBF2912A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A60515-C415-450A-AEB4-758110E8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F2DB4C-657D-4310-8A49-11429B82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AC2162A-9860-4CF5-9B36-2C3AB2AA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2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F1D7AD-95F4-4772-8B94-21BBF877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C092A26-1E24-43A6-BA8A-49F8B498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3F50498-C46B-4DB8-AF92-8E323BD7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6E8BB16-F59A-4ACF-90F4-357AFE88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FB47FBC-B743-419F-B0EE-215EC45E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523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3402295-DA0B-4FEC-A02B-66BB443C6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6BF07B8-C811-4F2F-A349-1D9ED90FC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22053FC-D82B-4FF0-AA12-C1DE2796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83A5FC3-CA44-4E08-B377-BA41A464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12A13E1-9974-43DD-AB96-504AFE03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625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572ABC-A3FD-47D8-AD2C-851BFFB3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0709052-1306-4BE2-A742-731400168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65FBB9-1A22-44FF-A209-A2C4206B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CE51925-8F26-4FEB-B622-3966D6E8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762AD33-FC5C-407B-8EEE-DCCC5261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970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4A3701-0EF6-4294-B747-8A43D064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A39B5E6-672A-436B-97ED-43A18EB79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133CDB8-07EC-475B-B678-394066ED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2B57E0A-1D11-44F6-8E5B-417A2A97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2416574-0639-4590-9FEA-B0207266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390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94AD49-E3E4-4DED-A3B5-48E3CB82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293355-9D96-4572-B607-AB47BF6BB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D282205-FF17-4B2D-8A35-B40A704DA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5E109C7-8884-47D2-87FD-845E87A9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AD05F0C-BEA1-4C5E-8502-910A4F4F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A71162C-7103-4C8F-A2BC-8D35CB4E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280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30DE12-5B1A-43C8-B717-65646347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6E11C82-44F6-4485-808D-2401E13E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86EFA51-22E2-4135-AC9D-62CEDCB5E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2F206CD-2A41-448A-A4C7-3F51599BF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6C8BA92-8B91-46D2-AF69-A62DB3090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A686B8D-005D-49A7-B735-FC885EE4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96469EF-C43A-468E-BBFA-4DC3DB74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73396F1-032F-4098-9080-13FD2A77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312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6E947B-5ED0-4D8A-85B6-7D55C5A6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3D78BE3-423F-4526-BD7A-1986DBEE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071946B-C9D7-4EE4-ACBC-8317B8C5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A63351-6C1D-43A1-90D9-4C3F4049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597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53FF974-265D-4396-81BB-71506345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CBE61F4-B4B7-4D30-BDB0-5BF6EC0B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4C9D11F-BBFA-431A-9CAF-485FCCBF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318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CCCFD-54F5-4025-ACD9-830588D1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177D44-E001-40E8-83F8-A65DEC600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D73565B-7C34-4ED3-BD5A-6B7DC3D99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8261917-3190-49D4-8B9C-1FE2CB5F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DB50D33-B7D1-4EDE-B703-846BFCEB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C09E84A-684B-440D-BCE2-3EDD1A8C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15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F7E87-8202-444D-850A-F58E72CE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FF79C3E-5B28-475D-93F7-4D698194B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EE9AC0F-FA1F-42BB-98DB-54CB6567A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001FCFA-775A-4DD4-8FCA-F6595B13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7322BC0-D520-4651-86CF-DF5FD6F3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7B5EFF2-51AF-4581-A067-1E0C70DF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150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7DD7AB8-B877-4257-9B13-B1B5CCA4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9774416-66A3-42BE-A21A-1EB47E1BB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778A93D-DF84-4392-8024-B4399C2A6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7578-EC75-4381-9AF0-71AF1E7DF516}" type="datetimeFigureOut">
              <a:rPr lang="sl-SI" smtClean="0"/>
              <a:t>24. 01. 2021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FA43DC0-9CFA-404F-8EA4-A70035C56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FE8F4A-FF0B-47EF-BAE9-CEC6C704A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D7FF9-B3AA-4973-8C9B-D7204DE78A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09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A54D8D7-1D44-4AC4-AE05-ABECF84E6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345"/>
            <a:ext cx="12191999" cy="5652655"/>
          </a:xfr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440B08E-FFB6-4EB9-BA7F-821350C958F2}"/>
              </a:ext>
            </a:extLst>
          </p:cNvPr>
          <p:cNvSpPr txBox="1"/>
          <p:nvPr/>
        </p:nvSpPr>
        <p:spPr>
          <a:xfrm>
            <a:off x="2105891" y="508108"/>
            <a:ext cx="87468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Padale so ledene </a:t>
            </a:r>
            <a:r>
              <a:rPr lang="sl-SI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kocke</a:t>
            </a:r>
          </a:p>
          <a:p>
            <a:r>
              <a:rPr lang="sl-SI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Delovni zvezek, stran 85</a:t>
            </a:r>
            <a:r>
              <a:rPr lang="sl-SI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48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85847C4-3597-4A41-85D7-82AE82C04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43199" y="1811620"/>
            <a:ext cx="6872942" cy="3186546"/>
          </a:xfrm>
          <a:prstGeom prst="rect">
            <a:avLst/>
          </a:prstGeom>
        </p:spPr>
      </p:pic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328A93B5-6E75-479A-832F-471781659986}"/>
              </a:ext>
            </a:extLst>
          </p:cNvPr>
          <p:cNvSpPr txBox="1"/>
          <p:nvPr/>
        </p:nvSpPr>
        <p:spPr>
          <a:xfrm>
            <a:off x="2459865" y="2466859"/>
            <a:ext cx="86738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naslednji strani imaš novice, ki jih najdemo v časopisu, na spletu, jih slišimo po radiu ali televiziji.</a:t>
            </a:r>
            <a:endParaRPr lang="sl-SI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A64A2314-255A-4C0F-8D63-861668FBD5FC}"/>
              </a:ext>
            </a:extLst>
          </p:cNvPr>
          <p:cNvSpPr txBox="1"/>
          <p:nvPr/>
        </p:nvSpPr>
        <p:spPr>
          <a:xfrm>
            <a:off x="2459865" y="5235463"/>
            <a:ext cx="6809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Preberi naslove in si oglej fotografije.</a:t>
            </a:r>
            <a:endParaRPr lang="sl-SI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882023" y="848308"/>
            <a:ext cx="842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 nas obveščajo o različnih dogodkih.</a:t>
            </a:r>
            <a:endParaRPr lang="sl-SI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0137" y="5320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2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2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85847C4-3597-4A41-85D7-82AE82C04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43199" y="1811620"/>
            <a:ext cx="6872942" cy="318654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F45ED72-6074-4258-8CF3-D84F1BF80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093" y="3761295"/>
            <a:ext cx="2895667" cy="299048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57B9812-DF17-445E-93D2-50096B791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23" y="80092"/>
            <a:ext cx="3247364" cy="411941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2749B33-CF6D-462E-9B31-F5B04BA9A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512" y="5231424"/>
            <a:ext cx="7188485" cy="152035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7191F83D-2733-47D5-95E8-FF0C60593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715" y="3068348"/>
            <a:ext cx="2486025" cy="2314575"/>
          </a:xfrm>
          <a:prstGeom prst="rect">
            <a:avLst/>
          </a:prstGeom>
        </p:spPr>
      </p:pic>
      <p:sp>
        <p:nvSpPr>
          <p:cNvPr id="18" name="Pravokotnik 17">
            <a:extLst>
              <a:ext uri="{FF2B5EF4-FFF2-40B4-BE49-F238E27FC236}">
                <a16:creationId xmlns:a16="http://schemas.microsoft.com/office/drawing/2014/main" id="{AA7C5A15-EBC8-4417-8A67-C5EFE89DA734}"/>
              </a:ext>
            </a:extLst>
          </p:cNvPr>
          <p:cNvSpPr/>
          <p:nvPr/>
        </p:nvSpPr>
        <p:spPr>
          <a:xfrm rot="21185808">
            <a:off x="9595350" y="1186401"/>
            <a:ext cx="2096888" cy="5319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757B65A7-E37C-4E49-B122-62BB3FCEC068}"/>
              </a:ext>
            </a:extLst>
          </p:cNvPr>
          <p:cNvSpPr txBox="1"/>
          <p:nvPr/>
        </p:nvSpPr>
        <p:spPr>
          <a:xfrm rot="21081979">
            <a:off x="9608292" y="1086421"/>
            <a:ext cx="197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latin typeface="Britannic Bold" panose="020B0903060703020204" pitchFamily="34" charset="0"/>
              </a:rPr>
              <a:t>Novice</a:t>
            </a:r>
          </a:p>
        </p:txBody>
      </p:sp>
    </p:spTree>
    <p:extLst>
      <p:ext uri="{BB962C8B-B14F-4D97-AF65-F5344CB8AC3E}">
        <p14:creationId xmlns:p14="http://schemas.microsoft.com/office/powerpoint/2010/main" val="21392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85847C4-3597-4A41-85D7-82AE82C04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43199" y="1811620"/>
            <a:ext cx="6872942" cy="318654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4189445-1F44-4EEE-949E-F8C8AF88C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730" y="120699"/>
            <a:ext cx="4816886" cy="661660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E7CAA74-0C5C-4A36-A536-16B832FDA05D}"/>
              </a:ext>
            </a:extLst>
          </p:cNvPr>
          <p:cNvSpPr txBox="1"/>
          <p:nvPr/>
        </p:nvSpPr>
        <p:spPr>
          <a:xfrm>
            <a:off x="6872139" y="208385"/>
            <a:ext cx="50904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/>
            <a:r>
              <a:rPr lang="sl-SI" sz="2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Novico imamo napisano tudi v SDZ na strani 85.</a:t>
            </a:r>
          </a:p>
          <a:p>
            <a:pPr marL="180340"/>
            <a:endParaRPr lang="sl-SI" sz="2800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/>
            <a:r>
              <a:rPr lang="sl-SI" sz="2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Besedilo na glas večkrat preberi.</a:t>
            </a:r>
            <a:endParaRPr lang="sl-SI" sz="2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/>
            <a:endParaRPr lang="sl-SI" sz="2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/>
            <a:endParaRPr lang="sl-SI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/>
            <a:endParaRPr lang="sl-SI" sz="2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28960" y="5593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85847C4-3597-4A41-85D7-82AE82C04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43199" y="1811620"/>
            <a:ext cx="6872942" cy="318654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4189445-1F44-4EEE-949E-F8C8AF88C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13" y="70809"/>
            <a:ext cx="4941075" cy="6787191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5C748E4-288F-4F26-BE57-9B7C391477AC}"/>
              </a:ext>
            </a:extLst>
          </p:cNvPr>
          <p:cNvSpPr txBox="1"/>
          <p:nvPr/>
        </p:nvSpPr>
        <p:spPr>
          <a:xfrm>
            <a:off x="6671256" y="1209053"/>
            <a:ext cx="52803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7540" indent="-4572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Kdaj 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je zgodil dogodek, ki ga opisuje novica? </a:t>
            </a:r>
          </a:p>
          <a:p>
            <a:pPr marL="637540" indent="-4572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katerimi besedami je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še drugače poimenovana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toča?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a-ET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7540" indent="-4572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 so morali narediti, da so bile ceste spet prevozne?</a:t>
            </a:r>
            <a:endParaRPr lang="aa-ET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7540" indent="-4572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Kakšno škodo je povzročil veter?</a:t>
            </a:r>
            <a:endParaRPr lang="aa-ET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7540" indent="-4572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 je uničila toča na poljih?</a:t>
            </a:r>
            <a:endParaRPr lang="aa-ET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7540" indent="-4572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 so naredile srne?</a:t>
            </a:r>
            <a:endParaRPr lang="aa-ET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30391" y="70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103</Words>
  <Application>Microsoft Office PowerPoint</Application>
  <PresentationFormat>Širokozaslonsko</PresentationFormat>
  <Paragraphs>16</Paragraphs>
  <Slides>5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Britannic Bold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Ksenija Steblovnik Rak</dc:creator>
  <cp:lastModifiedBy>Alenka Jenuš</cp:lastModifiedBy>
  <cp:revision>15</cp:revision>
  <dcterms:created xsi:type="dcterms:W3CDTF">2021-01-14T14:35:29Z</dcterms:created>
  <dcterms:modified xsi:type="dcterms:W3CDTF">2021-01-24T17:32:07Z</dcterms:modified>
</cp:coreProperties>
</file>