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1" r:id="rId3"/>
    <p:sldId id="270" r:id="rId4"/>
    <p:sldId id="269" r:id="rId5"/>
    <p:sldId id="276" r:id="rId6"/>
    <p:sldId id="267" r:id="rId7"/>
    <p:sldId id="266" r:id="rId8"/>
    <p:sldId id="259" r:id="rId9"/>
    <p:sldId id="275" r:id="rId10"/>
    <p:sldId id="274" r:id="rId11"/>
    <p:sldId id="268" r:id="rId12"/>
    <p:sldId id="273" r:id="rId13"/>
    <p:sldId id="272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60" r:id="rId22"/>
    <p:sldId id="277" r:id="rId23"/>
    <p:sldId id="285" r:id="rId24"/>
    <p:sldId id="284" r:id="rId25"/>
    <p:sldId id="287" r:id="rId26"/>
    <p:sldId id="286" r:id="rId27"/>
    <p:sldId id="288" r:id="rId28"/>
    <p:sldId id="283" r:id="rId29"/>
    <p:sldId id="294" r:id="rId30"/>
    <p:sldId id="295" r:id="rId31"/>
    <p:sldId id="296" r:id="rId32"/>
    <p:sldId id="292" r:id="rId33"/>
    <p:sldId id="291" r:id="rId34"/>
    <p:sldId id="290" r:id="rId35"/>
    <p:sldId id="289" r:id="rId36"/>
    <p:sldId id="299" r:id="rId37"/>
    <p:sldId id="307" r:id="rId38"/>
    <p:sldId id="308" r:id="rId39"/>
    <p:sldId id="309" r:id="rId40"/>
    <p:sldId id="310" r:id="rId41"/>
    <p:sldId id="311" r:id="rId4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sna Loborec" initials="VL" lastIdx="1" clrIdx="0">
    <p:extLst>
      <p:ext uri="{19B8F6BF-5375-455C-9EA6-DF929625EA0E}">
        <p15:presenceInfo xmlns:p15="http://schemas.microsoft.com/office/powerpoint/2012/main" userId="Vesna Lobore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5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9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4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8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33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1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0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6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25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19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442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14963-8144-4B39-B038-2C734AB51435}" type="datetimeFigureOut">
              <a:rPr lang="sl-SI" smtClean="0"/>
              <a:t>8. 03. 2026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OaXnA-8S7mM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44031" y="2865387"/>
            <a:ext cx="9833343" cy="2387600"/>
          </a:xfrm>
        </p:spPr>
        <p:txBody>
          <a:bodyPr>
            <a:normAutofit/>
          </a:bodyPr>
          <a:lstStyle/>
          <a:p>
            <a:pPr algn="l"/>
            <a:r>
              <a:rPr lang="sl-SI" sz="4400" b="1" dirty="0">
                <a:solidFill>
                  <a:srgbClr val="732981"/>
                </a:solidFill>
                <a:latin typeface="Arial Black" panose="020B0A04020102020204" pitchFamily="34" charset="0"/>
              </a:rPr>
              <a:t>PAN – 4. predavanje</a:t>
            </a:r>
            <a:br>
              <a:rPr lang="sl-SI" sz="4400" dirty="0"/>
            </a:br>
            <a:endParaRPr lang="sl-SI" sz="3600" u="sng" dirty="0">
              <a:solidFill>
                <a:srgbClr val="732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4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MEDNARODNE VOZOVNICE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5620602-CCC1-4504-A915-F22C1BB76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572" y="1690690"/>
            <a:ext cx="5960814" cy="43515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13F0430-239F-4322-9F75-C5F71A58B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3114"/>
            <a:ext cx="4120195" cy="32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7505" y="141009"/>
            <a:ext cx="10157013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VRSTE VLAKOV (SŽ)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666EC8A-408E-4EF3-A865-BA74C1D10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233"/>
          <a:stretch/>
        </p:blipFill>
        <p:spPr>
          <a:xfrm>
            <a:off x="6966884" y="2035850"/>
            <a:ext cx="5132989" cy="33698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9144D8A-3C58-4A05-82CC-72DB6DE2B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633"/>
          <a:stretch/>
        </p:blipFill>
        <p:spPr>
          <a:xfrm>
            <a:off x="394445" y="1160415"/>
            <a:ext cx="6450207" cy="53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54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DIGITALNI SISTEM PRODAJE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DE4A336-D76F-4EEB-9F69-821DD4F8B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24" y="2702488"/>
            <a:ext cx="10107631" cy="362538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4B263A9-A625-4C13-BC80-266668AD7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353" y="1231284"/>
            <a:ext cx="3594954" cy="43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3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PAVŠALNE VOZOVNICE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E52879F-ABAC-43F8-B77A-1484B0E15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799" t="66481"/>
          <a:stretch/>
        </p:blipFill>
        <p:spPr>
          <a:xfrm>
            <a:off x="598226" y="4320988"/>
            <a:ext cx="4188927" cy="245039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210FACE-E620-42E2-A5FE-AF91FC060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6" b="35098"/>
          <a:stretch/>
        </p:blipFill>
        <p:spPr>
          <a:xfrm>
            <a:off x="598226" y="2057400"/>
            <a:ext cx="10287000" cy="22635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1ABF0D2-C3CF-47FD-B888-CFD401B57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222"/>
          <a:stretch/>
        </p:blipFill>
        <p:spPr>
          <a:xfrm>
            <a:off x="598226" y="75408"/>
            <a:ext cx="10287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4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30436-6A56-440B-A558-86C05164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VLOGA ŽELEZNICE V TURISTIČNIH AGENCIJAH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AC05DA8-720E-4ABC-AD40-812657987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696" y="1690688"/>
            <a:ext cx="7895794" cy="49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07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30436-6A56-440B-A558-86C05164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ANALIZA POVPRAŠEVANJA 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A183A993-7B86-4414-83EA-80EFECA36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314" y="1350136"/>
            <a:ext cx="6071621" cy="53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51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IZBIRA VRSTE VLAKA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7F7107A-C178-428B-AB96-98D6E5EEA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514" y="1505585"/>
            <a:ext cx="5148470" cy="530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6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57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IZBIRA VOZOVNIC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4B353A03-5F14-42EE-9E54-83F1297F3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162" y="1138132"/>
            <a:ext cx="4291254" cy="56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1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57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REZERVACIJA SEDEŽEV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42C2402-8E7D-4512-9F86-6EE419B6A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842" y="1344133"/>
            <a:ext cx="8549694" cy="50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9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57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DOKUMENTACIJA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2E78BBCA-0B87-4E40-BC8D-B3CAB88D3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452" y="1569802"/>
            <a:ext cx="6914421" cy="35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0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648" y="78256"/>
            <a:ext cx="10712824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ŽELEZNIŠKI PROMET V TURIZMU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4F12366-6315-4225-9AAA-C6D9F1B19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210446"/>
            <a:ext cx="6938681" cy="56497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16CB391-4CF1-42F9-8447-646CFCE4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52" y="1915415"/>
            <a:ext cx="4867186" cy="475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4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57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VLOGA TURISTIČNEGA AGENTA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B57D059-ED9E-492A-8313-9AF400A8E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462" y="1360987"/>
            <a:ext cx="7224395" cy="43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2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HRS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Hospitality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&amp;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Retail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Systems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46798" y="2810988"/>
            <a:ext cx="9652635" cy="41195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HRS </a:t>
            </a:r>
            <a:r>
              <a:rPr lang="sl-SI" dirty="0" err="1"/>
              <a:t>Hospitality</a:t>
            </a:r>
            <a:r>
              <a:rPr lang="sl-SI" dirty="0"/>
              <a:t> &amp; </a:t>
            </a:r>
            <a:r>
              <a:rPr lang="sl-SI" dirty="0" err="1"/>
              <a:t>Retail</a:t>
            </a:r>
            <a:r>
              <a:rPr lang="sl-SI" dirty="0"/>
              <a:t> </a:t>
            </a:r>
            <a:r>
              <a:rPr lang="sl-SI" dirty="0" err="1"/>
              <a:t>Systems</a:t>
            </a:r>
            <a:r>
              <a:rPr lang="sl-SI" dirty="0"/>
              <a:t> (HRS) je;</a:t>
            </a:r>
          </a:p>
          <a:p>
            <a:endParaRPr lang="sl-SI" dirty="0"/>
          </a:p>
          <a:p>
            <a:r>
              <a:rPr lang="sl-SI" dirty="0"/>
              <a:t>mednarodno podjetje, ki se ukvarja z informacijskimi tehnologijami za hotelirstvo, gostinstvo in trgovino</a:t>
            </a:r>
          </a:p>
          <a:p>
            <a:r>
              <a:rPr lang="sl-SI" dirty="0"/>
              <a:t>Podjetje pomaga hotelom, restavracijam in drugim turističnim podjetjem pri upravljanju poslovanja z digitalnimi sistemi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67E682D-AF38-446D-B031-80AC5C76E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8" b="13910"/>
          <a:stretch/>
        </p:blipFill>
        <p:spPr>
          <a:xfrm>
            <a:off x="5439155" y="1027908"/>
            <a:ext cx="5320283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99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HRS -  o podjetju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9652635" cy="41195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HRS ustanovljeno: </a:t>
            </a:r>
          </a:p>
          <a:p>
            <a:r>
              <a:rPr lang="sl-SI" dirty="0"/>
              <a:t>1990</a:t>
            </a:r>
          </a:p>
          <a:p>
            <a:r>
              <a:rPr lang="sl-SI" dirty="0"/>
              <a:t>sedež: London</a:t>
            </a:r>
          </a:p>
          <a:p>
            <a:r>
              <a:rPr lang="sl-SI" dirty="0"/>
              <a:t>deluje v več kot 90 državah</a:t>
            </a:r>
          </a:p>
          <a:p>
            <a:r>
              <a:rPr lang="sl-SI" dirty="0"/>
              <a:t>več kot 14.000 strank po </a:t>
            </a:r>
            <a:r>
              <a:rPr lang="sl-SI" dirty="0" err="1"/>
              <a:t>svetuHRS</a:t>
            </a:r>
            <a:r>
              <a:rPr lang="sl-SI" dirty="0"/>
              <a:t> </a:t>
            </a:r>
          </a:p>
          <a:p>
            <a:r>
              <a:rPr lang="sl-SI" dirty="0"/>
              <a:t>je eden vodilnih ponudnikov Oracle </a:t>
            </a:r>
            <a:r>
              <a:rPr lang="sl-SI" dirty="0" err="1"/>
              <a:t>Hospitality</a:t>
            </a:r>
            <a:r>
              <a:rPr lang="sl-SI" dirty="0"/>
              <a:t> rešitev</a:t>
            </a:r>
          </a:p>
        </p:txBody>
      </p:sp>
    </p:spTree>
    <p:extLst>
      <p:ext uri="{BB962C8B-B14F-4D97-AF65-F5344CB8AC3E}">
        <p14:creationId xmlns:p14="http://schemas.microsoft.com/office/powerpoint/2010/main" val="4094607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HRS -  o podjetju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9652635" cy="41195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HRS deluje tudi v Sloveniji, kjer sodeluje z:</a:t>
            </a:r>
          </a:p>
          <a:p>
            <a:r>
              <a:rPr lang="sl-SI" dirty="0"/>
              <a:t>Hoteli</a:t>
            </a:r>
          </a:p>
          <a:p>
            <a:r>
              <a:rPr lang="sl-SI" dirty="0"/>
              <a:t>turističnimi podjetji</a:t>
            </a:r>
          </a:p>
          <a:p>
            <a:r>
              <a:rPr lang="sl-SI" dirty="0"/>
              <a:t>Restavracijami</a:t>
            </a:r>
          </a:p>
          <a:p>
            <a:r>
              <a:rPr lang="sl-SI" dirty="0" err="1"/>
              <a:t>wellness</a:t>
            </a:r>
            <a:r>
              <a:rPr lang="sl-SI" dirty="0"/>
              <a:t> centri</a:t>
            </a:r>
          </a:p>
          <a:p>
            <a:r>
              <a:rPr lang="sl-SI" dirty="0"/>
              <a:t>Trgovinami</a:t>
            </a:r>
          </a:p>
          <a:p>
            <a:pPr marL="0" indent="0">
              <a:buNone/>
            </a:pPr>
            <a:r>
              <a:rPr lang="sl-SI" dirty="0"/>
              <a:t>Podjetje pomaga pri digitalizaciji poslovanja v turizmu</a:t>
            </a:r>
          </a:p>
        </p:txBody>
      </p:sp>
    </p:spTree>
    <p:extLst>
      <p:ext uri="{BB962C8B-B14F-4D97-AF65-F5344CB8AC3E}">
        <p14:creationId xmlns:p14="http://schemas.microsoft.com/office/powerpoint/2010/main" val="169100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HRS - glavne storitve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9652635" cy="41195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HRS ponuja različne IT rešitve za gostinstvo in turizem</a:t>
            </a:r>
          </a:p>
          <a:p>
            <a:pPr marL="0" indent="0">
              <a:buNone/>
            </a:pPr>
            <a:r>
              <a:rPr lang="sl-SI" b="1" dirty="0">
                <a:solidFill>
                  <a:srgbClr val="0070C0"/>
                </a:solidFill>
              </a:rPr>
              <a:t>1️⃣    Hotelski sistemi</a:t>
            </a:r>
          </a:p>
          <a:p>
            <a:pPr marL="0" indent="0">
              <a:buNone/>
            </a:pPr>
            <a:r>
              <a:rPr lang="sl-SI" dirty="0"/>
              <a:t>Programi za:</a:t>
            </a:r>
          </a:p>
          <a:p>
            <a:r>
              <a:rPr lang="sl-SI" dirty="0"/>
              <a:t>Rezervacije</a:t>
            </a:r>
          </a:p>
          <a:p>
            <a:r>
              <a:rPr lang="sl-SI" dirty="0"/>
              <a:t>Recepcijo</a:t>
            </a:r>
          </a:p>
          <a:p>
            <a:r>
              <a:rPr lang="sl-SI" dirty="0"/>
              <a:t>upravljanje sob</a:t>
            </a:r>
          </a:p>
          <a:p>
            <a:r>
              <a:rPr lang="sl-SI" dirty="0"/>
              <a:t>obračun storitev</a:t>
            </a:r>
          </a:p>
          <a:p>
            <a:pPr marL="0" indent="0">
              <a:buNone/>
            </a:pPr>
            <a:r>
              <a:rPr lang="sl-SI" dirty="0"/>
              <a:t>Primer sistema: </a:t>
            </a:r>
            <a:r>
              <a:rPr lang="sl-SI" b="1" dirty="0">
                <a:solidFill>
                  <a:srgbClr val="7030A0"/>
                </a:solidFill>
              </a:rPr>
              <a:t>Oracle OPERA PMS</a:t>
            </a:r>
          </a:p>
        </p:txBody>
      </p:sp>
    </p:spTree>
    <p:extLst>
      <p:ext uri="{BB962C8B-B14F-4D97-AF65-F5344CB8AC3E}">
        <p14:creationId xmlns:p14="http://schemas.microsoft.com/office/powerpoint/2010/main" val="1830372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HRS - glavne storitve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9652635" cy="4119563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solidFill>
                  <a:srgbClr val="0070C0"/>
                </a:solidFill>
              </a:rPr>
              <a:t>2️⃣   Restavracijski sistemi (POS)</a:t>
            </a:r>
          </a:p>
          <a:p>
            <a:pPr marL="0" indent="0">
              <a:buNone/>
            </a:pPr>
            <a:r>
              <a:rPr lang="sl-SI" dirty="0"/>
              <a:t>Sistemi za:</a:t>
            </a:r>
          </a:p>
          <a:p>
            <a:r>
              <a:rPr lang="sl-SI" dirty="0"/>
              <a:t>Naročila </a:t>
            </a:r>
          </a:p>
          <a:p>
            <a:r>
              <a:rPr lang="sl-SI" dirty="0"/>
              <a:t>Blagajne</a:t>
            </a:r>
          </a:p>
          <a:p>
            <a:r>
              <a:rPr lang="sl-SI" dirty="0"/>
              <a:t>upravljanje restavracij</a:t>
            </a:r>
          </a:p>
          <a:p>
            <a:pPr marL="0" indent="0">
              <a:buNone/>
            </a:pPr>
            <a:r>
              <a:rPr lang="sl-SI" dirty="0"/>
              <a:t>Primer: </a:t>
            </a:r>
            <a:r>
              <a:rPr lang="sl-SI" b="1" dirty="0">
                <a:solidFill>
                  <a:srgbClr val="7030A0"/>
                </a:solidFill>
              </a:rPr>
              <a:t>Oracle MICROS POS</a:t>
            </a:r>
          </a:p>
        </p:txBody>
      </p:sp>
    </p:spTree>
    <p:extLst>
      <p:ext uri="{BB962C8B-B14F-4D97-AF65-F5344CB8AC3E}">
        <p14:creationId xmlns:p14="http://schemas.microsoft.com/office/powerpoint/2010/main" val="2703867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HRS - glavne storitve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9652635" cy="41195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  <a:r>
              <a:rPr lang="sl-SI" b="1" dirty="0">
                <a:solidFill>
                  <a:srgbClr val="0070C0"/>
                </a:solidFill>
              </a:rPr>
              <a:t>3️⃣    Upravljanje prihodkov</a:t>
            </a:r>
          </a:p>
          <a:p>
            <a:pPr marL="0" indent="0">
              <a:buNone/>
            </a:pPr>
            <a:r>
              <a:rPr lang="sl-SI" dirty="0"/>
              <a:t>Programi za:</a:t>
            </a:r>
          </a:p>
          <a:p>
            <a:r>
              <a:rPr lang="sl-SI" dirty="0"/>
              <a:t>analizo prodaje</a:t>
            </a:r>
          </a:p>
          <a:p>
            <a:r>
              <a:rPr lang="sl-SI" dirty="0"/>
              <a:t>optimizacijo cen</a:t>
            </a:r>
          </a:p>
          <a:p>
            <a:r>
              <a:rPr lang="sl-SI" dirty="0"/>
              <a:t>planiranje zasedenosti hotelov</a:t>
            </a:r>
            <a:endParaRPr lang="sl-SI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70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HRS - glavne storitve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9652635" cy="41195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  </a:t>
            </a:r>
            <a:r>
              <a:rPr lang="sl-SI" b="1" dirty="0">
                <a:solidFill>
                  <a:srgbClr val="0070C0"/>
                </a:solidFill>
              </a:rPr>
              <a:t>4️⃣   Digitalne rešitve</a:t>
            </a:r>
          </a:p>
          <a:p>
            <a:r>
              <a:rPr lang="sl-SI" dirty="0"/>
              <a:t>mobilne aplikacije</a:t>
            </a:r>
          </a:p>
          <a:p>
            <a:r>
              <a:rPr lang="sl-SI" dirty="0"/>
              <a:t>sistemi za rezervacije</a:t>
            </a:r>
          </a:p>
          <a:p>
            <a:r>
              <a:rPr lang="sl-SI" dirty="0"/>
              <a:t>upravljanje gostov</a:t>
            </a:r>
          </a:p>
          <a:p>
            <a:r>
              <a:rPr lang="sl-SI" dirty="0"/>
              <a:t>analitika poslovanja</a:t>
            </a:r>
            <a:endParaRPr lang="sl-SI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94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Oracle OPERA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Cloud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– sistem za hotelske recepcije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9652635" cy="4119563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solidFill>
                  <a:srgbClr val="0070C0"/>
                </a:solidFill>
              </a:rPr>
              <a:t>OPERA </a:t>
            </a:r>
            <a:r>
              <a:rPr lang="sl-SI" b="1" dirty="0" err="1">
                <a:solidFill>
                  <a:srgbClr val="0070C0"/>
                </a:solidFill>
              </a:rPr>
              <a:t>Cloud</a:t>
            </a:r>
            <a:r>
              <a:rPr lang="sl-SI" b="1" dirty="0">
                <a:solidFill>
                  <a:srgbClr val="0070C0"/>
                </a:solidFill>
              </a:rPr>
              <a:t> </a:t>
            </a:r>
            <a:r>
              <a:rPr lang="sl-SI" dirty="0"/>
              <a:t>je </a:t>
            </a:r>
          </a:p>
          <a:p>
            <a:pPr marL="0" indent="0">
              <a:buNone/>
            </a:pPr>
            <a:r>
              <a:rPr lang="sl-SI" dirty="0"/>
              <a:t>sodoben hotelski informacijski sistem (PMS – </a:t>
            </a:r>
            <a:r>
              <a:rPr lang="sl-SI" dirty="0" err="1"/>
              <a:t>Property</a:t>
            </a:r>
            <a:r>
              <a:rPr lang="sl-SI" dirty="0"/>
              <a:t> Management </a:t>
            </a:r>
            <a:r>
              <a:rPr lang="sl-SI" dirty="0" err="1"/>
              <a:t>System</a:t>
            </a:r>
            <a:r>
              <a:rPr lang="sl-SI" dirty="0"/>
              <a:t>), ki ga razvija podjetje Oracle in ga implementira tudi HRS </a:t>
            </a:r>
            <a:r>
              <a:rPr lang="sl-SI" dirty="0" err="1"/>
              <a:t>Hospitality</a:t>
            </a:r>
            <a:r>
              <a:rPr lang="sl-SI" dirty="0"/>
              <a:t> &amp; </a:t>
            </a:r>
            <a:r>
              <a:rPr lang="sl-SI" dirty="0" err="1"/>
              <a:t>Retail</a:t>
            </a:r>
            <a:r>
              <a:rPr lang="sl-SI" dirty="0"/>
              <a:t> </a:t>
            </a:r>
            <a:r>
              <a:rPr lang="sl-SI" dirty="0" err="1"/>
              <a:t>Systems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Gre za oblačno rešitev, ki hotelom omogoča upravljanje celotnega poslovanja – predvsem dela na recepciji</a:t>
            </a:r>
          </a:p>
        </p:txBody>
      </p:sp>
    </p:spTree>
    <p:extLst>
      <p:ext uri="{BB962C8B-B14F-4D97-AF65-F5344CB8AC3E}">
        <p14:creationId xmlns:p14="http://schemas.microsoft.com/office/powerpoint/2010/main" val="401983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0282" y="248586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OPERA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Cloud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99248" y="1407460"/>
            <a:ext cx="10802470" cy="5342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je programska platforma, ki deluje preko interneta (</a:t>
            </a:r>
            <a:r>
              <a:rPr lang="sl-SI" dirty="0" err="1"/>
              <a:t>cloud</a:t>
            </a:r>
            <a:r>
              <a:rPr lang="sl-SI" dirty="0"/>
              <a:t>), zato:</a:t>
            </a:r>
          </a:p>
          <a:p>
            <a:r>
              <a:rPr lang="sl-SI" dirty="0"/>
              <a:t>ni potrebna lokalna namestitev programa</a:t>
            </a:r>
          </a:p>
          <a:p>
            <a:r>
              <a:rPr lang="sl-SI" dirty="0"/>
              <a:t>podatki so dostopni iz kateregakoli računalnika</a:t>
            </a:r>
          </a:p>
          <a:p>
            <a:r>
              <a:rPr lang="sl-SI" dirty="0"/>
              <a:t>sistem se samodejno posodablja</a:t>
            </a:r>
          </a:p>
          <a:p>
            <a:r>
              <a:rPr lang="sl-SI" dirty="0"/>
              <a:t>omogoča delo na več lokacijah hkrati</a:t>
            </a:r>
          </a:p>
          <a:p>
            <a:pPr marL="0" indent="0">
              <a:buNone/>
            </a:pPr>
            <a:r>
              <a:rPr lang="sl-SI" dirty="0"/>
              <a:t>Uporabljajo ga:</a:t>
            </a:r>
          </a:p>
          <a:p>
            <a:r>
              <a:rPr lang="sl-SI" dirty="0"/>
              <a:t>Hoteli</a:t>
            </a:r>
          </a:p>
          <a:p>
            <a:r>
              <a:rPr lang="sl-SI" dirty="0" err="1"/>
              <a:t>resortshotelske</a:t>
            </a:r>
            <a:r>
              <a:rPr lang="sl-SI" dirty="0"/>
              <a:t> verige</a:t>
            </a:r>
          </a:p>
          <a:p>
            <a:r>
              <a:rPr lang="sl-SI" dirty="0"/>
              <a:t>apartmajska naselja</a:t>
            </a:r>
          </a:p>
          <a:p>
            <a:r>
              <a:rPr lang="sl-SI" dirty="0" err="1"/>
              <a:t>wellness</a:t>
            </a:r>
            <a:r>
              <a:rPr lang="sl-SI" dirty="0"/>
              <a:t> centri</a:t>
            </a:r>
          </a:p>
        </p:txBody>
      </p:sp>
    </p:spTree>
    <p:extLst>
      <p:ext uri="{BB962C8B-B14F-4D97-AF65-F5344CB8AC3E}">
        <p14:creationId xmlns:p14="http://schemas.microsoft.com/office/powerpoint/2010/main" val="902801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1" y="365127"/>
            <a:ext cx="10712824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ŽELEZNIŠKI PROMET V TURIZMU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23E8F2A-4847-425A-9779-9ECD8EAFD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043" y="1371501"/>
            <a:ext cx="8802803" cy="53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543415E-6377-4A0E-AB40-BEBF10952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83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3255DC0-3298-4F29-9083-F2979296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98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988185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  <a:hlinkClick r:id="rId2"/>
              </a:rPr>
              <a:t>https://www.youtube.com/watch?v=OaXnA-8S7mM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b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D59995A-C413-4816-AE4B-647B861FC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63" b="10713"/>
          <a:stretch/>
        </p:blipFill>
        <p:spPr>
          <a:xfrm>
            <a:off x="192024" y="1179576"/>
            <a:ext cx="10744200" cy="57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52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06552AB6-F9AC-44D4-8114-C2B84EE88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9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02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321F3FC6-6BB8-4A79-AD3D-882B134E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5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16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9C68D5F6-9680-432F-9ABB-C1CD160B8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4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22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0CBC2A-8E89-49E4-9B28-7D51695D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PAN 6. vaje – gost g. David </a:t>
            </a:r>
            <a:r>
              <a:rPr lang="sl-SI" b="1" dirty="0" err="1">
                <a:solidFill>
                  <a:srgbClr val="7030A0"/>
                </a:solidFill>
              </a:rPr>
              <a:t>Krulčič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A5523BA-C5C1-40EB-9685-4B2EB0B3D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9009"/>
            <a:ext cx="100961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96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2862EE4-31FF-4F19-9661-A4C69B3F3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088" y="364808"/>
            <a:ext cx="9403080" cy="6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75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45C232EE-3118-459F-8376-F7F28E0F9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245864" cy="1548131"/>
          </a:xfrm>
          <a:prstGeom prst="rect">
            <a:avLst/>
          </a:prstGeom>
        </p:spPr>
      </p:pic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346230C-C352-454A-8812-56210AB3F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68707"/>
            <a:ext cx="10079736" cy="50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7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E6FF13-8B4F-48C0-ADF4-1E252F02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Hotelske blagovne znamke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87D1042-1EA7-4D13-B3B9-9D8EEDF19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018" y="1430395"/>
            <a:ext cx="5901630" cy="5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8541" y="365127"/>
            <a:ext cx="10139084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VRSTE VLAKOV (SŽ)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FCB3B15-0076-47B7-ACED-7DEB4D1CB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903" y="1390429"/>
            <a:ext cx="3381847" cy="316274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C81A664-9AE8-4F08-A718-6E671ECE5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38" b="23563"/>
          <a:stretch/>
        </p:blipFill>
        <p:spPr>
          <a:xfrm>
            <a:off x="3852322" y="1466575"/>
            <a:ext cx="3381848" cy="25340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26C5EEA-1F3B-40D8-911B-A22A72958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304" y="1416901"/>
            <a:ext cx="3553321" cy="25340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E7D209C-CFA5-41AD-ADB9-D1B553A2F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014" y="4086061"/>
            <a:ext cx="3439005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0A524B0-C3FF-4A7F-BE37-72CFD369B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507" y="1237224"/>
            <a:ext cx="11066661" cy="508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18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300FF99-A843-4275-91C0-BCCF7910A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856" y="640108"/>
            <a:ext cx="10400909" cy="47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95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FA2A0CD-C881-4FC7-A708-D1DC11109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84" y="86471"/>
            <a:ext cx="10686281" cy="67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44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1125967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POPUSTI V NOTRANJEM PROMETU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25BFE7C-5250-4617-95FC-E6FB252E1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679" y="1125070"/>
            <a:ext cx="3587649" cy="569030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745A037-095A-47C9-9CFC-2C50BFA2E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106" y="1499742"/>
            <a:ext cx="4429868" cy="445282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E233716-3297-4B0E-A517-8EE1C9CA1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975" y="2135913"/>
            <a:ext cx="4000734" cy="38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4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1" y="0"/>
            <a:ext cx="10712824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SKUPINSKI POPUSTI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0A7945A-689F-4B50-8E18-54AB27973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507" y="1369218"/>
            <a:ext cx="2505443" cy="513019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F8FE5A2-D31C-4A24-9CE8-6ACC10053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246" y="5972687"/>
            <a:ext cx="1886213" cy="68589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F467D67-05F4-46C6-910F-BCD929281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120" y="309595"/>
            <a:ext cx="4061286" cy="59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41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PAVŠALNE VOZOVNICE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873047F-4D6A-43E6-9D2C-E17A6B51D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493" y="1483659"/>
            <a:ext cx="3646446" cy="487231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1512C58-8353-47DD-A664-94EEE554D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83" b="53333"/>
          <a:stretch/>
        </p:blipFill>
        <p:spPr>
          <a:xfrm>
            <a:off x="4871717" y="1284335"/>
            <a:ext cx="6076790" cy="225910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B56E9F1-FC60-4F1F-B2D3-4C4298C81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51" b="9031"/>
          <a:stretch/>
        </p:blipFill>
        <p:spPr>
          <a:xfrm>
            <a:off x="4889939" y="3919817"/>
            <a:ext cx="6076790" cy="25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9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REZERVACIJE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7511B24-024D-4955-AA16-4A0E6C098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524484"/>
            <a:ext cx="6000821" cy="47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29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378</Words>
  <Application>Microsoft Office PowerPoint</Application>
  <PresentationFormat>Širokozaslonsko</PresentationFormat>
  <Paragraphs>85</Paragraphs>
  <Slides>41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41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Officeova tema</vt:lpstr>
      <vt:lpstr>PAN – 4. predavanje </vt:lpstr>
      <vt:lpstr>ŽELEZNIŠKI PROMET V TURIZMU</vt:lpstr>
      <vt:lpstr>ŽELEZNIŠKI PROMET V TURIZMU</vt:lpstr>
      <vt:lpstr>VRSTE VLAKOV (SŽ)</vt:lpstr>
      <vt:lpstr>PowerPointova predstavitev</vt:lpstr>
      <vt:lpstr>POPUSTI V NOTRANJEM PROMETU</vt:lpstr>
      <vt:lpstr>SKUPINSKI POPUSTI</vt:lpstr>
      <vt:lpstr>PAVŠALNE VOZOVNICE</vt:lpstr>
      <vt:lpstr>REZERVACIJE</vt:lpstr>
      <vt:lpstr>MEDNARODNE VOZOVNICE</vt:lpstr>
      <vt:lpstr>VRSTE VLAKOV (SŽ)</vt:lpstr>
      <vt:lpstr>DIGITALNI SISTEM PRODAJE</vt:lpstr>
      <vt:lpstr>PAVŠALNE VOZOVNICE</vt:lpstr>
      <vt:lpstr>VLOGA ŽELEZNICE V TURISTIČNIH AGENCIJAH</vt:lpstr>
      <vt:lpstr>ANALIZA POVPRAŠEVANJA </vt:lpstr>
      <vt:lpstr>IZBIRA VRSTE VLAKA</vt:lpstr>
      <vt:lpstr>IZBIRA VOZOVNIC</vt:lpstr>
      <vt:lpstr>REZERVACIJA SEDEŽEV</vt:lpstr>
      <vt:lpstr>DOKUMENTACIJA</vt:lpstr>
      <vt:lpstr>VLOGA TURISTIČNEGA AGENTA</vt:lpstr>
      <vt:lpstr>HRS Hospitality &amp; Retail Systems</vt:lpstr>
      <vt:lpstr>HRS -  o podjetju</vt:lpstr>
      <vt:lpstr>HRS -  o podjetju</vt:lpstr>
      <vt:lpstr>HRS - glavne storitve</vt:lpstr>
      <vt:lpstr>HRS - glavne storitve</vt:lpstr>
      <vt:lpstr>HRS - glavne storitve</vt:lpstr>
      <vt:lpstr>HRS - glavne storitve</vt:lpstr>
      <vt:lpstr>Oracle OPERA Cloud – sistem za hotelske recepcije</vt:lpstr>
      <vt:lpstr>OPERA Cloud</vt:lpstr>
      <vt:lpstr>PowerPointova predstavitev</vt:lpstr>
      <vt:lpstr>PowerPointova predstavitev</vt:lpstr>
      <vt:lpstr>https://www.youtube.com/watch?v=OaXnA-8S7mM  </vt:lpstr>
      <vt:lpstr>PowerPointova predstavitev</vt:lpstr>
      <vt:lpstr>PowerPointova predstavitev</vt:lpstr>
      <vt:lpstr>PowerPointova predstavitev</vt:lpstr>
      <vt:lpstr>PAN 6. vaje – gost g. David Krulčič</vt:lpstr>
      <vt:lpstr>PowerPointova predstavitev</vt:lpstr>
      <vt:lpstr>PowerPointova predstavitev</vt:lpstr>
      <vt:lpstr>Hotelske blagovne znamke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Denis</dc:creator>
  <cp:lastModifiedBy>Vesna Loborec</cp:lastModifiedBy>
  <cp:revision>52</cp:revision>
  <dcterms:created xsi:type="dcterms:W3CDTF">2022-06-18T09:38:38Z</dcterms:created>
  <dcterms:modified xsi:type="dcterms:W3CDTF">2026-03-08T19:41:41Z</dcterms:modified>
</cp:coreProperties>
</file>