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3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1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7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0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4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4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0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62266-7573-42E7-A2C7-557E17689B63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m-3i2CJQo4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lidia.wolf@oskoroskabela.si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huIhra8kX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uO1UWj0u4rk" TargetMode="External"/><Relationship Id="rId4" Type="http://schemas.openxmlformats.org/officeDocument/2006/relationships/hyperlink" Target="https://youtu.be/smTIZlQEvQ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2f_S5SAH3o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UPEVALNE VAJE</a:t>
            </a:r>
            <a:br>
              <a:rPr lang="en-US" dirty="0" smtClean="0"/>
            </a:br>
            <a:r>
              <a:rPr lang="en-US" sz="2700" dirty="0">
                <a:hlinkClick r:id="rId2"/>
              </a:rPr>
              <a:t>https://www.youtube.com/watch?v=m-3i2CJQo4I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Rezultat iskanja slik za sin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40846"/>
            <a:ext cx="3707904" cy="246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/>
          <a:lstStyle/>
          <a:p>
            <a:r>
              <a:rPr lang="en-US" dirty="0" err="1" smtClean="0"/>
              <a:t>Mmmmm</a:t>
            </a:r>
            <a:endParaRPr lang="en-US" dirty="0" smtClean="0"/>
          </a:p>
          <a:p>
            <a:r>
              <a:rPr lang="en-US" dirty="0" smtClean="0"/>
              <a:t>Super duper double bubble gum</a:t>
            </a:r>
          </a:p>
          <a:p>
            <a:r>
              <a:rPr lang="en-US" dirty="0" smtClean="0"/>
              <a:t>Mary had a little lamb who’s fleece was white as snow. Everywhere that Mary went the lamb was sure to go.</a:t>
            </a:r>
          </a:p>
          <a:p>
            <a:r>
              <a:rPr lang="en-US" dirty="0" smtClean="0"/>
              <a:t>Zoo </a:t>
            </a:r>
            <a:r>
              <a:rPr lang="en-US" dirty="0" err="1" smtClean="0"/>
              <a:t>zoo</a:t>
            </a:r>
            <a:r>
              <a:rPr lang="en-US" dirty="0" smtClean="0"/>
              <a:t> </a:t>
            </a:r>
            <a:r>
              <a:rPr lang="en-US" dirty="0" err="1" smtClean="0"/>
              <a:t>zoo</a:t>
            </a:r>
            <a:r>
              <a:rPr lang="en-US" dirty="0" smtClean="0"/>
              <a:t> </a:t>
            </a:r>
            <a:r>
              <a:rPr lang="en-US" dirty="0" err="1" smtClean="0"/>
              <a:t>zoo</a:t>
            </a:r>
            <a:r>
              <a:rPr lang="en-US" dirty="0" smtClean="0"/>
              <a:t> </a:t>
            </a:r>
            <a:r>
              <a:rPr lang="en-US" dirty="0" err="1" smtClean="0"/>
              <a:t>zoo</a:t>
            </a:r>
            <a:r>
              <a:rPr lang="en-US" dirty="0" smtClean="0"/>
              <a:t> (</a:t>
            </a:r>
            <a:r>
              <a:rPr lang="en-US" dirty="0" err="1" smtClean="0"/>
              <a:t>zu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luwi</a:t>
            </a:r>
            <a:r>
              <a:rPr lang="en-US" dirty="0" smtClean="0"/>
              <a:t> </a:t>
            </a:r>
            <a:r>
              <a:rPr lang="en-US" dirty="0" err="1" smtClean="0"/>
              <a:t>lu</a:t>
            </a:r>
            <a:endParaRPr lang="en-US" dirty="0" smtClean="0"/>
          </a:p>
          <a:p>
            <a:r>
              <a:rPr lang="en-US" dirty="0" err="1" smtClean="0"/>
              <a:t>Gu</a:t>
            </a:r>
            <a:r>
              <a:rPr lang="en-US" dirty="0" smtClean="0"/>
              <a:t>-</a:t>
            </a:r>
            <a:r>
              <a:rPr lang="en-US" dirty="0" err="1" smtClean="0"/>
              <a:t>gu</a:t>
            </a:r>
            <a:r>
              <a:rPr lang="en-US" dirty="0" smtClean="0"/>
              <a:t>-</a:t>
            </a:r>
            <a:r>
              <a:rPr lang="en-US" dirty="0" err="1" smtClean="0"/>
              <a:t>gu</a:t>
            </a:r>
            <a:r>
              <a:rPr lang="en-US" dirty="0" smtClean="0"/>
              <a:t>-</a:t>
            </a:r>
            <a:r>
              <a:rPr lang="en-US" dirty="0" err="1" smtClean="0"/>
              <a:t>gu</a:t>
            </a:r>
            <a:r>
              <a:rPr lang="en-US" dirty="0" smtClean="0"/>
              <a:t>-gum (</a:t>
            </a:r>
            <a:r>
              <a:rPr lang="en-US" dirty="0" err="1" smtClean="0"/>
              <a:t>ga</a:t>
            </a:r>
            <a:r>
              <a:rPr lang="en-US" dirty="0" smtClean="0"/>
              <a:t>-</a:t>
            </a:r>
            <a:r>
              <a:rPr lang="en-US" dirty="0" err="1" smtClean="0"/>
              <a:t>ga</a:t>
            </a:r>
            <a:r>
              <a:rPr lang="en-US" dirty="0" smtClean="0"/>
              <a:t>-</a:t>
            </a:r>
            <a:r>
              <a:rPr lang="en-US" dirty="0" err="1" smtClean="0"/>
              <a:t>ga</a:t>
            </a:r>
            <a:r>
              <a:rPr lang="en-US" dirty="0" smtClean="0"/>
              <a:t>-</a:t>
            </a:r>
            <a:r>
              <a:rPr lang="en-US" dirty="0" err="1" smtClean="0"/>
              <a:t>ga</a:t>
            </a:r>
            <a:r>
              <a:rPr lang="en-US" dirty="0" smtClean="0"/>
              <a:t>-gam)</a:t>
            </a:r>
          </a:p>
          <a:p>
            <a:r>
              <a:rPr lang="en-US" dirty="0" smtClean="0"/>
              <a:t>Bu-</a:t>
            </a:r>
            <a:r>
              <a:rPr lang="en-US" dirty="0" err="1" smtClean="0"/>
              <a:t>bu</a:t>
            </a:r>
            <a:r>
              <a:rPr lang="en-US" dirty="0" smtClean="0"/>
              <a:t>-</a:t>
            </a:r>
            <a:r>
              <a:rPr lang="en-US" dirty="0" err="1" smtClean="0"/>
              <a:t>bu-bu-bu-bu-bu</a:t>
            </a:r>
            <a:r>
              <a:rPr lang="en-US" dirty="0" smtClean="0"/>
              <a:t> (</a:t>
            </a:r>
            <a:r>
              <a:rPr lang="en-US" dirty="0" err="1" smtClean="0"/>
              <a:t>ba-ba-ba-ba-ba-ba-ba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080119"/>
          </a:xfrm>
        </p:spPr>
        <p:txBody>
          <a:bodyPr>
            <a:normAutofit/>
          </a:bodyPr>
          <a:lstStyle/>
          <a:p>
            <a:r>
              <a:rPr lang="sl-SI" sz="2700" dirty="0" smtClean="0">
                <a:solidFill>
                  <a:srgbClr val="00B0F0"/>
                </a:solidFill>
              </a:rPr>
              <a:t>Pesem za oceno </a:t>
            </a:r>
            <a:r>
              <a:rPr lang="sl-SI" sz="2700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endParaRPr lang="en-US" sz="2700" dirty="0">
              <a:solidFill>
                <a:srgbClr val="00B0F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24936" cy="5256584"/>
          </a:xfrm>
        </p:spPr>
        <p:txBody>
          <a:bodyPr>
            <a:normAutofit/>
          </a:bodyPr>
          <a:lstStyle/>
          <a:p>
            <a:r>
              <a:rPr lang="sl-SI" sz="2400" dirty="0" smtClean="0">
                <a:solidFill>
                  <a:schemeClr val="tx1"/>
                </a:solidFill>
              </a:rPr>
              <a:t>Pouk na daljavo</a:t>
            </a:r>
          </a:p>
          <a:p>
            <a:r>
              <a:rPr lang="sl-SI" sz="2400" dirty="0" smtClean="0">
                <a:solidFill>
                  <a:schemeClr val="tx1"/>
                </a:solidFill>
              </a:rPr>
              <a:t>Gum  9.r.</a:t>
            </a:r>
          </a:p>
          <a:p>
            <a:r>
              <a:rPr lang="sl-SI" sz="2400" smtClean="0">
                <a:solidFill>
                  <a:schemeClr val="tx1"/>
                </a:solidFill>
              </a:rPr>
              <a:t>Datum</a:t>
            </a:r>
            <a:r>
              <a:rPr lang="sl-SI" sz="2400" smtClean="0">
                <a:solidFill>
                  <a:schemeClr val="tx1"/>
                </a:solidFill>
              </a:rPr>
              <a:t>: 14.5.2020</a:t>
            </a:r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2400" dirty="0" smtClean="0">
                <a:solidFill>
                  <a:schemeClr val="tx1"/>
                </a:solidFill>
              </a:rPr>
              <a:t>Učiteljica </a:t>
            </a:r>
            <a:r>
              <a:rPr lang="sl-SI" sz="2400" dirty="0" smtClean="0">
                <a:solidFill>
                  <a:schemeClr val="tx1"/>
                </a:solidFill>
                <a:hlinkClick r:id="rId2"/>
              </a:rPr>
              <a:t>lidia.wolf@oskoroskabela.si</a:t>
            </a:r>
            <a:endParaRPr lang="sl-SI" sz="2400" dirty="0" smtClean="0">
              <a:solidFill>
                <a:schemeClr val="tx1"/>
              </a:solidFill>
            </a:endParaRPr>
          </a:p>
          <a:p>
            <a:endParaRPr lang="sl-SI" sz="2400" dirty="0" smtClean="0">
              <a:solidFill>
                <a:schemeClr val="tx1"/>
              </a:solidFill>
            </a:endParaRPr>
          </a:p>
          <a:p>
            <a:r>
              <a:rPr lang="sl-SI" sz="1800" dirty="0" smtClean="0">
                <a:solidFill>
                  <a:schemeClr val="tx1"/>
                </a:solidFill>
              </a:rPr>
              <a:t>Pozdravljeni, devetošolci,</a:t>
            </a:r>
          </a:p>
          <a:p>
            <a:endParaRPr lang="sl-SI" sz="1800" dirty="0">
              <a:solidFill>
                <a:schemeClr val="tx1"/>
              </a:solidFill>
            </a:endParaRPr>
          </a:p>
          <a:p>
            <a:r>
              <a:rPr lang="sl-SI" sz="1800" dirty="0" smtClean="0">
                <a:solidFill>
                  <a:schemeClr val="tx1"/>
                </a:solidFill>
              </a:rPr>
              <a:t>Danes vam pošiljam pesem, ki se jo boste naučili , se posneli in mi videoposnetek poslali</a:t>
            </a:r>
          </a:p>
          <a:p>
            <a:r>
              <a:rPr lang="sl-SI" sz="1800" dirty="0">
                <a:solidFill>
                  <a:schemeClr val="tx1"/>
                </a:solidFill>
              </a:rPr>
              <a:t>v</a:t>
            </a:r>
            <a:r>
              <a:rPr lang="sl-SI" sz="1800" dirty="0" smtClean="0">
                <a:solidFill>
                  <a:schemeClr val="tx1"/>
                </a:solidFill>
              </a:rPr>
              <a:t> priponki na moj e-mail.</a:t>
            </a:r>
          </a:p>
          <a:p>
            <a:r>
              <a:rPr lang="sl-SI" sz="1800" dirty="0" smtClean="0">
                <a:solidFill>
                  <a:schemeClr val="tx1"/>
                </a:solidFill>
              </a:rPr>
              <a:t>Lahko vam pri petju pomaga kdo od domačih: brat, sestra, mamica in ati.</a:t>
            </a:r>
          </a:p>
          <a:p>
            <a:r>
              <a:rPr lang="sl-SI" sz="1800" dirty="0" smtClean="0">
                <a:solidFill>
                  <a:schemeClr val="tx1"/>
                </a:solidFill>
              </a:rPr>
              <a:t>Lahko se posnamete skupaj, cela družina, zapojete in mi</a:t>
            </a:r>
            <a:r>
              <a:rPr lang="sl-SI" sz="1800" b="1" dirty="0" smtClean="0">
                <a:solidFill>
                  <a:schemeClr val="tx1"/>
                </a:solidFill>
              </a:rPr>
              <a:t> videoposnetek </a:t>
            </a:r>
            <a:r>
              <a:rPr lang="sl-SI" sz="1800" dirty="0" smtClean="0">
                <a:solidFill>
                  <a:schemeClr val="tx1"/>
                </a:solidFill>
              </a:rPr>
              <a:t>pošljete </a:t>
            </a:r>
            <a:r>
              <a:rPr lang="sl-SI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sl-SI" sz="1800" dirty="0" smtClean="0">
              <a:solidFill>
                <a:schemeClr val="tx1"/>
              </a:solidFill>
            </a:endParaRPr>
          </a:p>
          <a:p>
            <a:r>
              <a:rPr lang="sl-SI" sz="1800" dirty="0" smtClean="0">
                <a:solidFill>
                  <a:schemeClr val="tx1"/>
                </a:solidFill>
              </a:rPr>
              <a:t>Pesem je zelo znana, slovenska, jazzovska, zimzelena.</a:t>
            </a:r>
          </a:p>
          <a:p>
            <a:r>
              <a:rPr lang="sl-SI" sz="1800" dirty="0" smtClean="0">
                <a:solidFill>
                  <a:schemeClr val="tx1"/>
                </a:solidFill>
              </a:rPr>
              <a:t>Na prvi diapozitiv sem vam pripela povezavo do vaj za ogrevanje glasilk.</a:t>
            </a:r>
          </a:p>
          <a:p>
            <a:r>
              <a:rPr lang="sl-SI" sz="1800" dirty="0" smtClean="0">
                <a:solidFill>
                  <a:schemeClr val="tx1"/>
                </a:solidFill>
              </a:rPr>
              <a:t>To je prvi pogoj, če želite peti po svojih najboljših sposobnostih.</a:t>
            </a:r>
            <a:endParaRPr lang="sl-SI" sz="1800" dirty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zultat iskanja slik za SONČ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481" y="4581128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sl-SI" sz="2200" dirty="0" smtClean="0">
                <a:solidFill>
                  <a:srgbClr val="FF0000"/>
                </a:solidFill>
              </a:rPr>
              <a:t>Zemlja pleše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youtu.be/rhuIhra8kXs</a:t>
            </a:r>
            <a:r>
              <a:rPr lang="sl-SI" sz="2400" dirty="0" smtClean="0"/>
              <a:t>  </a:t>
            </a:r>
            <a:r>
              <a:rPr lang="sl-SI" sz="2400" dirty="0" err="1" smtClean="0"/>
              <a:t>Avia</a:t>
            </a:r>
            <a:r>
              <a:rPr lang="sl-SI" sz="2400" dirty="0" smtClean="0"/>
              <a:t> Band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en-US" sz="2400" dirty="0">
                <a:hlinkClick r:id="rId4"/>
              </a:rPr>
              <a:t>https://</a:t>
            </a:r>
            <a:r>
              <a:rPr lang="en-US" sz="2400" dirty="0" smtClean="0">
                <a:hlinkClick r:id="rId4"/>
              </a:rPr>
              <a:t>youtu.be/smTIZlQEvQk</a:t>
            </a:r>
            <a:endParaRPr lang="sl-SI" sz="2400" dirty="0" smtClean="0"/>
          </a:p>
          <a:p>
            <a:pPr marL="0" indent="0">
              <a:buNone/>
            </a:pPr>
            <a:r>
              <a:rPr lang="sl-SI" sz="2400" dirty="0" smtClean="0"/>
              <a:t>Ansambel Objem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 smtClean="0">
                <a:hlinkClick r:id="rId5"/>
              </a:rPr>
              <a:t>https</a:t>
            </a:r>
            <a:r>
              <a:rPr lang="sl-SI" sz="2400" dirty="0">
                <a:hlinkClick r:id="rId5"/>
              </a:rPr>
              <a:t>://</a:t>
            </a:r>
            <a:r>
              <a:rPr lang="sl-SI" sz="2400" dirty="0" smtClean="0">
                <a:hlinkClick r:id="rId5"/>
              </a:rPr>
              <a:t>youtu.be/uO1UWj0u4rk</a:t>
            </a:r>
            <a:endParaRPr lang="sl-SI" sz="2400" dirty="0"/>
          </a:p>
          <a:p>
            <a:pPr marL="0" indent="0">
              <a:buNone/>
            </a:pPr>
            <a:r>
              <a:rPr lang="sl-SI" sz="2400" dirty="0" smtClean="0"/>
              <a:t>Big Band, Jazz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1800" dirty="0" smtClean="0"/>
              <a:t>Na izbiro imaš tri verzije, poslušaj jih in ena bo gotovo prava zate.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80971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zultat iskanja slik za zemlja pleš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74496" y="5321508"/>
            <a:ext cx="2134016" cy="153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ZEMLJA PLEŠE</a:t>
            </a:r>
            <a:br>
              <a:rPr lang="en-US" dirty="0" smtClean="0"/>
            </a:br>
            <a:r>
              <a:rPr lang="en-US" sz="2800" dirty="0" smtClean="0">
                <a:hlinkClick r:id="rId3"/>
              </a:rPr>
              <a:t>https://www.youtube.com/watch?v=12f_S5SAH3o</a:t>
            </a:r>
            <a:endParaRPr lang="en-US" sz="2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 numCol="2">
            <a:normAutofit fontScale="62500" lnSpcReduction="20000"/>
          </a:bodyPr>
          <a:lstStyle/>
          <a:p>
            <a:pPr marL="0" indent="0">
              <a:buNone/>
            </a:pPr>
            <a:r>
              <a:rPr lang="en-US" sz="3400" dirty="0" err="1"/>
              <a:t>Sredi</a:t>
            </a:r>
            <a:r>
              <a:rPr lang="en-US" sz="3400" dirty="0"/>
              <a:t> </a:t>
            </a:r>
            <a:r>
              <a:rPr lang="en-US" sz="3400" dirty="0" err="1"/>
              <a:t>zvezd</a:t>
            </a:r>
            <a:r>
              <a:rPr lang="en-US" sz="3400" dirty="0"/>
              <a:t>, </a:t>
            </a:r>
            <a:r>
              <a:rPr lang="en-US" sz="3400" dirty="0" err="1"/>
              <a:t>noč</a:t>
            </a:r>
            <a:r>
              <a:rPr lang="en-US" sz="3400" dirty="0"/>
              <a:t> in </a:t>
            </a:r>
            <a:r>
              <a:rPr lang="en-US" sz="3400" dirty="0" err="1" smtClean="0"/>
              <a:t>dan</a:t>
            </a:r>
            <a:r>
              <a:rPr lang="en-US" sz="3400" dirty="0" smtClean="0"/>
              <a:t>, </a:t>
            </a:r>
          </a:p>
          <a:p>
            <a:pPr marL="0" indent="0">
              <a:buNone/>
            </a:pPr>
            <a:r>
              <a:rPr lang="en-US" sz="3400" dirty="0" smtClean="0"/>
              <a:t>se </a:t>
            </a:r>
            <a:r>
              <a:rPr lang="en-US" sz="3400" dirty="0" err="1"/>
              <a:t>vrti</a:t>
            </a:r>
            <a:r>
              <a:rPr lang="en-US" sz="3400" dirty="0"/>
              <a:t> ta </a:t>
            </a:r>
            <a:r>
              <a:rPr lang="en-US" sz="3400" dirty="0" err="1" smtClean="0"/>
              <a:t>svet</a:t>
            </a:r>
            <a:r>
              <a:rPr lang="en-US" sz="3400" dirty="0" smtClean="0"/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 smtClean="0">
                <a:solidFill>
                  <a:schemeClr val="accent1"/>
                </a:solidFill>
              </a:rPr>
              <a:t>Zemlja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,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Pride </a:t>
            </a:r>
            <a:r>
              <a:rPr lang="en-US" sz="3400" dirty="0" err="1"/>
              <a:t>sneg</a:t>
            </a:r>
            <a:r>
              <a:rPr lang="en-US" sz="3400" dirty="0"/>
              <a:t>, pride </a:t>
            </a:r>
            <a:r>
              <a:rPr lang="en-US" sz="3400" dirty="0" err="1"/>
              <a:t>maj</a:t>
            </a:r>
            <a:r>
              <a:rPr lang="en-US" sz="3400" dirty="0"/>
              <a:t>, </a:t>
            </a: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pride </a:t>
            </a:r>
            <a:r>
              <a:rPr lang="en-US" sz="3400" dirty="0" err="1"/>
              <a:t>spet</a:t>
            </a:r>
            <a:r>
              <a:rPr lang="en-US" sz="3400" dirty="0"/>
              <a:t> </a:t>
            </a:r>
            <a:r>
              <a:rPr lang="en-US" sz="3400" dirty="0" err="1" smtClean="0"/>
              <a:t>jesen</a:t>
            </a:r>
            <a:r>
              <a:rPr lang="en-US" sz="3400" dirty="0" smtClean="0"/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 smtClean="0">
                <a:solidFill>
                  <a:schemeClr val="accent1"/>
                </a:solidFill>
              </a:rPr>
              <a:t>Tisoč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>
                <a:solidFill>
                  <a:schemeClr val="accent1"/>
                </a:solidFill>
              </a:rPr>
              <a:t>let </a:t>
            </a:r>
            <a:r>
              <a:rPr lang="en-US" sz="3400" dirty="0" err="1">
                <a:solidFill>
                  <a:schemeClr val="accent1"/>
                </a:solidFill>
              </a:rPr>
              <a:t>že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 smtClean="0">
                <a:solidFill>
                  <a:schemeClr val="accent1"/>
                </a:solidFill>
              </a:rPr>
              <a:t>pleše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Orion</a:t>
            </a:r>
            <a:r>
              <a:rPr lang="en-US" sz="3400" dirty="0"/>
              <a:t>, </a:t>
            </a:r>
            <a:r>
              <a:rPr lang="en-US" sz="3400" dirty="0" err="1"/>
              <a:t>saksofon</a:t>
            </a:r>
            <a:r>
              <a:rPr lang="en-US" sz="3400" dirty="0"/>
              <a:t>, </a:t>
            </a:r>
            <a:r>
              <a:rPr lang="en-US" sz="3400" dirty="0" err="1"/>
              <a:t>Mesec</a:t>
            </a:r>
            <a:r>
              <a:rPr lang="en-US" sz="3400" dirty="0"/>
              <a:t>, </a:t>
            </a:r>
            <a:r>
              <a:rPr lang="en-US" sz="3400" dirty="0" err="1"/>
              <a:t>kontrabas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 smtClean="0">
                <a:solidFill>
                  <a:schemeClr val="accent1"/>
                </a:solidFill>
              </a:rPr>
              <a:t>zemlja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z </a:t>
            </a:r>
            <a:r>
              <a:rPr lang="en-US" sz="3400" dirty="0" err="1"/>
              <a:t>njo</a:t>
            </a:r>
            <a:r>
              <a:rPr lang="en-US" sz="3400" dirty="0"/>
              <a:t> grad, </a:t>
            </a:r>
            <a:r>
              <a:rPr lang="en-US" sz="3400" dirty="0" err="1"/>
              <a:t>vsak</a:t>
            </a:r>
            <a:r>
              <a:rPr lang="en-US" sz="3400" dirty="0"/>
              <a:t> </a:t>
            </a:r>
            <a:r>
              <a:rPr lang="en-US" sz="3400" dirty="0" err="1"/>
              <a:t>oblak</a:t>
            </a:r>
            <a:r>
              <a:rPr lang="en-US" sz="3400" dirty="0"/>
              <a:t> in </a:t>
            </a:r>
            <a:r>
              <a:rPr lang="en-US" sz="3400" dirty="0" err="1"/>
              <a:t>vse</a:t>
            </a:r>
            <a:r>
              <a:rPr lang="en-US" sz="3400" dirty="0"/>
              <a:t> </a:t>
            </a:r>
            <a:r>
              <a:rPr lang="en-US" sz="3400" dirty="0" err="1"/>
              <a:t>ceste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</a:t>
            </a:r>
            <a:r>
              <a:rPr lang="en-US" sz="3400" dirty="0" err="1"/>
              <a:t>celo</a:t>
            </a:r>
            <a:r>
              <a:rPr lang="en-US" sz="3400" dirty="0"/>
              <a:t> ta </a:t>
            </a:r>
            <a:r>
              <a:rPr lang="en-US" sz="3400" dirty="0" err="1"/>
              <a:t>najin</a:t>
            </a:r>
            <a:r>
              <a:rPr lang="en-US" sz="3400" dirty="0"/>
              <a:t> </a:t>
            </a:r>
            <a:r>
              <a:rPr lang="en-US" sz="3400" dirty="0" err="1"/>
              <a:t>mali</a:t>
            </a:r>
            <a:r>
              <a:rPr lang="en-US" sz="3400" dirty="0"/>
              <a:t> </a:t>
            </a:r>
            <a:r>
              <a:rPr lang="en-US" sz="3400" dirty="0" smtClean="0"/>
              <a:t>dom.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err="1" smtClean="0"/>
              <a:t>Sredi</a:t>
            </a:r>
            <a:r>
              <a:rPr lang="en-US" sz="3400" dirty="0" smtClean="0"/>
              <a:t> </a:t>
            </a:r>
            <a:r>
              <a:rPr lang="en-US" sz="3400" dirty="0" err="1"/>
              <a:t>zvezd</a:t>
            </a:r>
            <a:r>
              <a:rPr lang="en-US" sz="3400" dirty="0"/>
              <a:t>, </a:t>
            </a:r>
            <a:r>
              <a:rPr lang="en-US" sz="3400" dirty="0" err="1"/>
              <a:t>noč</a:t>
            </a:r>
            <a:r>
              <a:rPr lang="en-US" sz="3400" dirty="0"/>
              <a:t> in </a:t>
            </a:r>
            <a:r>
              <a:rPr lang="en-US" sz="3400" dirty="0" err="1"/>
              <a:t>dan</a:t>
            </a:r>
            <a:r>
              <a:rPr lang="en-US" sz="3400" dirty="0"/>
              <a:t> se </a:t>
            </a:r>
            <a:r>
              <a:rPr lang="en-US" sz="3400" dirty="0" err="1"/>
              <a:t>vrti</a:t>
            </a:r>
            <a:r>
              <a:rPr lang="en-US" sz="3400" dirty="0"/>
              <a:t> ta </a:t>
            </a:r>
            <a:r>
              <a:rPr lang="en-US" sz="3400" dirty="0" err="1" smtClean="0"/>
              <a:t>svet</a:t>
            </a:r>
            <a:r>
              <a:rPr lang="en-US" sz="3400" dirty="0"/>
              <a:t>.</a:t>
            </a:r>
            <a:br>
              <a:rPr lang="en-US" sz="3400" dirty="0"/>
            </a:br>
            <a:r>
              <a:rPr lang="en-US" sz="3400" dirty="0" err="1">
                <a:solidFill>
                  <a:schemeClr val="accent1"/>
                </a:solidFill>
              </a:rPr>
              <a:t>Z</a:t>
            </a:r>
            <a:r>
              <a:rPr lang="en-US" sz="3400" dirty="0" err="1" smtClean="0">
                <a:solidFill>
                  <a:schemeClr val="accent1"/>
                </a:solidFill>
              </a:rPr>
              <a:t>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,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Pride </a:t>
            </a:r>
            <a:r>
              <a:rPr lang="en-US" sz="3400" dirty="0" err="1"/>
              <a:t>sneg</a:t>
            </a:r>
            <a:r>
              <a:rPr lang="en-US" sz="3400" dirty="0"/>
              <a:t>, pride </a:t>
            </a:r>
            <a:r>
              <a:rPr lang="en-US" sz="3400" dirty="0" err="1"/>
              <a:t>maj</a:t>
            </a:r>
            <a:r>
              <a:rPr lang="en-US" sz="3400" dirty="0"/>
              <a:t>, pride </a:t>
            </a:r>
            <a:r>
              <a:rPr lang="en-US" sz="3400" dirty="0" err="1"/>
              <a:t>spet</a:t>
            </a:r>
            <a:r>
              <a:rPr lang="en-US" sz="3400" dirty="0"/>
              <a:t> </a:t>
            </a:r>
            <a:r>
              <a:rPr lang="en-US" sz="3400" dirty="0" err="1" smtClean="0"/>
              <a:t>jesen</a:t>
            </a:r>
            <a:r>
              <a:rPr lang="en-US" sz="3400" dirty="0" smtClean="0"/>
              <a:t>.</a:t>
            </a:r>
          </a:p>
          <a:p>
            <a:pPr marL="0" indent="0">
              <a:buNone/>
            </a:pPr>
            <a:r>
              <a:rPr lang="en-US" sz="3400" dirty="0" err="1" smtClean="0">
                <a:solidFill>
                  <a:schemeClr val="accent1"/>
                </a:solidFill>
              </a:rPr>
              <a:t>Tisoč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>
                <a:solidFill>
                  <a:schemeClr val="accent1"/>
                </a:solidFill>
              </a:rPr>
              <a:t>let </a:t>
            </a:r>
            <a:r>
              <a:rPr lang="en-US" sz="3400" dirty="0" err="1">
                <a:solidFill>
                  <a:schemeClr val="accent1"/>
                </a:solidFill>
              </a:rPr>
              <a:t>že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 smtClean="0">
                <a:solidFill>
                  <a:schemeClr val="accent1"/>
                </a:solidFill>
              </a:rPr>
              <a:t>pleše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 smtClean="0"/>
              <a:t>Orion</a:t>
            </a:r>
            <a:r>
              <a:rPr lang="en-US" sz="3400" dirty="0"/>
              <a:t>, </a:t>
            </a:r>
            <a:r>
              <a:rPr lang="en-US" sz="3400" dirty="0" err="1"/>
              <a:t>saksofon</a:t>
            </a:r>
            <a:r>
              <a:rPr lang="en-US" sz="3400" dirty="0"/>
              <a:t>, </a:t>
            </a:r>
            <a:r>
              <a:rPr lang="en-US" sz="3400" dirty="0" err="1"/>
              <a:t>Mesec</a:t>
            </a:r>
            <a:r>
              <a:rPr lang="en-US" sz="3400" dirty="0"/>
              <a:t>, </a:t>
            </a:r>
            <a:r>
              <a:rPr lang="en-US" sz="3400" dirty="0" err="1"/>
              <a:t>kontrabas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z </a:t>
            </a:r>
            <a:r>
              <a:rPr lang="en-US" sz="3400" dirty="0" err="1"/>
              <a:t>njo</a:t>
            </a:r>
            <a:r>
              <a:rPr lang="en-US" sz="3400" dirty="0"/>
              <a:t> grad, </a:t>
            </a:r>
            <a:r>
              <a:rPr lang="en-US" sz="3400" dirty="0" err="1"/>
              <a:t>vsak</a:t>
            </a:r>
            <a:r>
              <a:rPr lang="en-US" sz="3400" dirty="0"/>
              <a:t> </a:t>
            </a:r>
            <a:r>
              <a:rPr lang="en-US" sz="3400" dirty="0" err="1"/>
              <a:t>oblak</a:t>
            </a:r>
            <a:r>
              <a:rPr lang="en-US" sz="3400" dirty="0"/>
              <a:t> in </a:t>
            </a:r>
            <a:r>
              <a:rPr lang="en-US" sz="3400" dirty="0" err="1"/>
              <a:t>vse</a:t>
            </a:r>
            <a:r>
              <a:rPr lang="en-US" sz="3400" dirty="0"/>
              <a:t> </a:t>
            </a:r>
            <a:r>
              <a:rPr lang="en-US" sz="3400" dirty="0" err="1"/>
              <a:t>ceste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smtClean="0"/>
              <a:t>in </a:t>
            </a:r>
            <a:r>
              <a:rPr lang="en-US" sz="3400" dirty="0" err="1"/>
              <a:t>celo</a:t>
            </a:r>
            <a:r>
              <a:rPr lang="en-US" sz="3400" dirty="0"/>
              <a:t> ta </a:t>
            </a:r>
            <a:r>
              <a:rPr lang="en-US" sz="3400" dirty="0" err="1"/>
              <a:t>najin</a:t>
            </a:r>
            <a:r>
              <a:rPr lang="en-US" sz="3400" dirty="0"/>
              <a:t> </a:t>
            </a:r>
            <a:r>
              <a:rPr lang="en-US" sz="3400" dirty="0" err="1"/>
              <a:t>mali</a:t>
            </a:r>
            <a:r>
              <a:rPr lang="en-US" sz="3400" dirty="0"/>
              <a:t> dom.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err="1" smtClean="0">
                <a:solidFill>
                  <a:schemeClr val="accent1"/>
                </a:solidFill>
              </a:rPr>
              <a:t>Zemlja</a:t>
            </a:r>
            <a:r>
              <a:rPr lang="en-US" sz="3400" dirty="0" smtClean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>
                <a:solidFill>
                  <a:schemeClr val="accent1"/>
                </a:solidFill>
              </a:rPr>
              <a:t>zvezde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>
                <a:solidFill>
                  <a:schemeClr val="accent1"/>
                </a:solidFill>
              </a:rPr>
              <a:t>zvezde</a:t>
            </a:r>
            <a:endParaRPr lang="en-US" sz="3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dirty="0" smtClean="0"/>
              <a:t>Orion</a:t>
            </a:r>
            <a:r>
              <a:rPr lang="en-US" sz="3400" dirty="0"/>
              <a:t>, </a:t>
            </a:r>
            <a:r>
              <a:rPr lang="en-US" sz="3400" dirty="0" err="1"/>
              <a:t>saksofon</a:t>
            </a:r>
            <a:r>
              <a:rPr lang="en-US" sz="3400" dirty="0"/>
              <a:t>, </a:t>
            </a:r>
            <a:r>
              <a:rPr lang="en-US" sz="3400" dirty="0" err="1"/>
              <a:t>Mesec</a:t>
            </a:r>
            <a:r>
              <a:rPr lang="en-US" sz="3400" dirty="0"/>
              <a:t>, </a:t>
            </a:r>
            <a:r>
              <a:rPr lang="en-US" sz="3400" dirty="0" err="1"/>
              <a:t>kontrabas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>
                <a:solidFill>
                  <a:schemeClr val="accent1"/>
                </a:solidFill>
              </a:rPr>
              <a:t>Zemlja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pleše</a:t>
            </a:r>
            <a:r>
              <a:rPr lang="en-US" sz="3400" dirty="0">
                <a:solidFill>
                  <a:schemeClr val="accent1"/>
                </a:solidFill>
              </a:rPr>
              <a:t> </a:t>
            </a:r>
            <a:r>
              <a:rPr lang="en-US" sz="3400" dirty="0" err="1">
                <a:solidFill>
                  <a:schemeClr val="accent1"/>
                </a:solidFill>
              </a:rPr>
              <a:t>tja</a:t>
            </a:r>
            <a:r>
              <a:rPr lang="en-US" sz="3400" dirty="0">
                <a:solidFill>
                  <a:schemeClr val="accent1"/>
                </a:solidFill>
              </a:rPr>
              <a:t> med </a:t>
            </a:r>
            <a:r>
              <a:rPr lang="en-US" sz="3400" dirty="0" err="1" smtClean="0">
                <a:solidFill>
                  <a:schemeClr val="accent1"/>
                </a:solidFill>
              </a:rPr>
              <a:t>zvezde</a:t>
            </a:r>
            <a:r>
              <a:rPr lang="en-US" sz="3400" dirty="0" smtClean="0">
                <a:solidFill>
                  <a:schemeClr val="accent1"/>
                </a:solidFill>
              </a:rPr>
              <a:t>.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In z </a:t>
            </a:r>
            <a:r>
              <a:rPr lang="en-US" sz="3400" dirty="0" err="1"/>
              <a:t>njo</a:t>
            </a:r>
            <a:r>
              <a:rPr lang="en-US" sz="3400" dirty="0"/>
              <a:t> grad, </a:t>
            </a:r>
            <a:r>
              <a:rPr lang="en-US" sz="3400" dirty="0" err="1"/>
              <a:t>vsak</a:t>
            </a:r>
            <a:r>
              <a:rPr lang="en-US" sz="3400" dirty="0"/>
              <a:t> </a:t>
            </a:r>
            <a:r>
              <a:rPr lang="en-US" sz="3400" dirty="0" err="1"/>
              <a:t>oblak</a:t>
            </a:r>
            <a:r>
              <a:rPr lang="en-US" sz="3400" dirty="0"/>
              <a:t> in </a:t>
            </a:r>
            <a:r>
              <a:rPr lang="en-US" sz="3400" dirty="0" err="1"/>
              <a:t>vse</a:t>
            </a:r>
            <a:r>
              <a:rPr lang="en-US" sz="3400" dirty="0"/>
              <a:t> </a:t>
            </a:r>
            <a:r>
              <a:rPr lang="en-US" sz="3400" dirty="0" err="1"/>
              <a:t>ceste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smtClean="0"/>
              <a:t>in </a:t>
            </a:r>
            <a:r>
              <a:rPr lang="en-US" sz="3400" dirty="0" err="1"/>
              <a:t>celo</a:t>
            </a:r>
            <a:r>
              <a:rPr lang="en-US" sz="3400" dirty="0"/>
              <a:t> ta </a:t>
            </a:r>
            <a:r>
              <a:rPr lang="en-US" sz="3400" dirty="0" err="1"/>
              <a:t>najin</a:t>
            </a:r>
            <a:r>
              <a:rPr lang="en-US" sz="3400" dirty="0"/>
              <a:t> </a:t>
            </a:r>
            <a:r>
              <a:rPr lang="en-US" sz="3400" dirty="0" err="1"/>
              <a:t>mali</a:t>
            </a:r>
            <a:r>
              <a:rPr lang="en-US" sz="3400" dirty="0"/>
              <a:t> </a:t>
            </a:r>
            <a:r>
              <a:rPr lang="en-US" sz="3400" dirty="0" err="1" smtClean="0"/>
              <a:t>dom</a:t>
            </a:r>
            <a:r>
              <a:rPr lang="en-US" sz="3400" dirty="0" smtClean="0"/>
              <a:t>!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en-US" sz="3400" dirty="0" smtClean="0"/>
              <a:t>In </a:t>
            </a:r>
            <a:r>
              <a:rPr lang="en-US" sz="3400" dirty="0" err="1" smtClean="0"/>
              <a:t>celo</a:t>
            </a:r>
            <a:r>
              <a:rPr lang="en-US" sz="3400" dirty="0" smtClean="0"/>
              <a:t> ta </a:t>
            </a:r>
            <a:r>
              <a:rPr lang="en-US" sz="3400" dirty="0" err="1" smtClean="0"/>
              <a:t>najin</a:t>
            </a:r>
            <a:r>
              <a:rPr lang="en-US" sz="3400" dirty="0" smtClean="0"/>
              <a:t> </a:t>
            </a:r>
            <a:r>
              <a:rPr lang="en-US" sz="3400" dirty="0" err="1" smtClean="0"/>
              <a:t>mali</a:t>
            </a:r>
            <a:r>
              <a:rPr lang="en-US" sz="3400" dirty="0" smtClean="0"/>
              <a:t> </a:t>
            </a:r>
            <a:r>
              <a:rPr lang="en-US" sz="3400" dirty="0" err="1" smtClean="0"/>
              <a:t>dom</a:t>
            </a:r>
            <a:r>
              <a:rPr lang="en-US" sz="3400" dirty="0" smtClean="0"/>
              <a:t>!</a:t>
            </a:r>
            <a:endParaRPr lang="en-US" sz="3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3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smtClean="0"/>
              <a:t>Na prejšnjem diapozitivu si našel besedilo in glasbeno spremljavo, ki ti bo služila, da boš pesem čim boljše zapel.</a:t>
            </a:r>
            <a:endParaRPr lang="en-US" sz="1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sl-SI" sz="1800" dirty="0" smtClean="0"/>
              <a:t>Želim, da nalogo opravite odgovorno in resno, saj jo bom z veseljem ocenila.</a:t>
            </a:r>
          </a:p>
          <a:p>
            <a:pPr marL="0" indent="0">
              <a:buNone/>
            </a:pPr>
            <a:endParaRPr lang="sl-SI" sz="1800" dirty="0"/>
          </a:p>
          <a:p>
            <a:pPr marL="0" indent="0">
              <a:buNone/>
            </a:pPr>
            <a:r>
              <a:rPr lang="sl-SI" sz="1800" dirty="0" smtClean="0"/>
              <a:t>Če posnetka ne boste poslali, žal to pomeni negativno oceno , ki pa ti ob zaključevanju končne ocene ne bo prav nič koristila.</a:t>
            </a:r>
          </a:p>
          <a:p>
            <a:pPr marL="0" indent="0">
              <a:buNone/>
            </a:pPr>
            <a:endParaRPr lang="sl-SI" sz="1800" dirty="0"/>
          </a:p>
          <a:p>
            <a:pPr marL="0" indent="0">
              <a:buNone/>
            </a:pPr>
            <a:r>
              <a:rPr lang="sl-SI" sz="1800" dirty="0" smtClean="0"/>
              <a:t>Zato veselo na delo !</a:t>
            </a:r>
          </a:p>
          <a:p>
            <a:pPr marL="0" indent="0">
              <a:buNone/>
            </a:pPr>
            <a:r>
              <a:rPr lang="sl-SI" sz="1800" dirty="0" smtClean="0"/>
              <a:t>Z malo vaje in dobre volje in vokalnih sposobnosti, ki jih imate prav vsi, bo vse opravljeno, </a:t>
            </a:r>
            <a:r>
              <a:rPr lang="sl-SI" sz="1800" dirty="0" err="1" smtClean="0"/>
              <a:t>ane</a:t>
            </a:r>
            <a:r>
              <a:rPr lang="sl-SI" sz="1800" dirty="0" smtClean="0"/>
              <a:t> </a:t>
            </a:r>
            <a:r>
              <a:rPr lang="sl-SI" sz="1800" dirty="0" smtClean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sl-SI" sz="1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l-SI" sz="1800" dirty="0" smtClean="0">
                <a:sym typeface="Wingdings" panose="05000000000000000000" pitchFamily="2" charset="2"/>
              </a:rPr>
              <a:t>Nasvet: svoje petje posnemi obvezno ob instrumentalni spremljavi , ki je pripeta pod naslovom pesmi na predhodnem diapozitivu.</a:t>
            </a:r>
            <a:endParaRPr lang="en-US" sz="18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l-SI" sz="2000" dirty="0" smtClean="0"/>
              <a:t>                     Če ima slučajno kdo težave s    </a:t>
            </a:r>
          </a:p>
          <a:p>
            <a:pPr marL="0" indent="0">
              <a:buNone/>
            </a:pPr>
            <a:r>
              <a:rPr lang="sl-SI" sz="2000" dirty="0"/>
              <a:t> </a:t>
            </a:r>
            <a:r>
              <a:rPr lang="sl-SI" sz="2000" dirty="0" smtClean="0"/>
              <a:t>                     pošiljanjem večjih datotek,</a:t>
            </a:r>
          </a:p>
          <a:p>
            <a:pPr marL="0" indent="0">
              <a:buNone/>
            </a:pPr>
            <a:r>
              <a:rPr lang="sl-SI" sz="2000" dirty="0"/>
              <a:t> </a:t>
            </a:r>
            <a:r>
              <a:rPr lang="sl-SI" sz="2000" dirty="0" smtClean="0"/>
              <a:t>                     naj mi to sporoči, pa bova </a:t>
            </a:r>
          </a:p>
          <a:p>
            <a:pPr marL="0" indent="0">
              <a:buNone/>
            </a:pPr>
            <a:r>
              <a:rPr lang="sl-SI" sz="2000" dirty="0"/>
              <a:t> </a:t>
            </a:r>
            <a:r>
              <a:rPr lang="sl-SI" sz="2000" dirty="0" smtClean="0"/>
              <a:t>                     skupaj našla rešitev </a:t>
            </a:r>
            <a:r>
              <a:rPr lang="sl-SI" sz="2000" dirty="0" smtClean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 </a:t>
            </a:r>
            <a:r>
              <a:rPr lang="sl-SI" sz="2000" dirty="0" smtClean="0">
                <a:sym typeface="Wingdings" panose="05000000000000000000" pitchFamily="2" charset="2"/>
              </a:rPr>
              <a:t>                </a:t>
            </a:r>
          </a:p>
          <a:p>
            <a:pPr marL="0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 </a:t>
            </a:r>
            <a:r>
              <a:rPr lang="sl-SI" sz="2000" dirty="0" smtClean="0">
                <a:sym typeface="Wingdings" panose="05000000000000000000" pitchFamily="2" charset="2"/>
              </a:rPr>
              <a:t>                     Pevski pozdrav,</a:t>
            </a:r>
          </a:p>
          <a:p>
            <a:pPr marL="0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 </a:t>
            </a:r>
            <a:r>
              <a:rPr lang="sl-SI" sz="2000" dirty="0" smtClean="0">
                <a:sym typeface="Wingdings" panose="05000000000000000000" pitchFamily="2" charset="2"/>
              </a:rPr>
              <a:t>         </a:t>
            </a:r>
          </a:p>
          <a:p>
            <a:pPr marL="0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 </a:t>
            </a:r>
            <a:r>
              <a:rPr lang="sl-SI" sz="2000" dirty="0" smtClean="0">
                <a:sym typeface="Wingdings" panose="05000000000000000000" pitchFamily="2" charset="2"/>
              </a:rPr>
              <a:t>                          u. </a:t>
            </a:r>
            <a:r>
              <a:rPr lang="sl-SI" sz="2000" dirty="0" err="1" smtClean="0">
                <a:sym typeface="Wingdings" panose="05000000000000000000" pitchFamily="2" charset="2"/>
              </a:rPr>
              <a:t>Lidia</a:t>
            </a:r>
            <a:r>
              <a:rPr lang="sl-SI" sz="2000" dirty="0" smtClean="0">
                <a:sym typeface="Wingdings" panose="05000000000000000000" pitchFamily="2" charset="2"/>
              </a:rPr>
              <a:t> </a:t>
            </a:r>
          </a:p>
          <a:p>
            <a:pPr marL="0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 </a:t>
            </a:r>
            <a:r>
              <a:rPr lang="sl-SI" sz="2000" dirty="0" smtClean="0">
                <a:sym typeface="Wingdings" panose="05000000000000000000" pitchFamily="2" charset="2"/>
              </a:rPr>
              <a:t>                    </a:t>
            </a:r>
          </a:p>
          <a:p>
            <a:pPr marL="0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 </a:t>
            </a:r>
            <a:r>
              <a:rPr lang="sl-SI" sz="2000" dirty="0" smtClean="0">
                <a:sym typeface="Wingdings" panose="05000000000000000000" pitchFamily="2" charset="2"/>
              </a:rPr>
              <a:t>                     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358</Words>
  <Application>Microsoft Office PowerPoint</Application>
  <PresentationFormat>Diaprojekcija na zaslonu (4:3)</PresentationFormat>
  <Paragraphs>72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Officeova tema</vt:lpstr>
      <vt:lpstr>UPEVALNE VAJE https://www.youtube.com/watch?v=m-3i2CJQo4I </vt:lpstr>
      <vt:lpstr>Pesem za oceno </vt:lpstr>
      <vt:lpstr>Zemlja pleše</vt:lpstr>
      <vt:lpstr>ZEMLJA PLEŠE https://www.youtube.com/watch?v=12f_S5SAH3o</vt:lpstr>
      <vt:lpstr>Na prejšnjem diapozitivu si našel besedilo in glasbeno spremljavo, ki ti bo služila, da boš pesem čim boljše zapel.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gfdgfds</dc:title>
  <dc:creator>Rina</dc:creator>
  <cp:lastModifiedBy>Wolf</cp:lastModifiedBy>
  <cp:revision>28</cp:revision>
  <dcterms:created xsi:type="dcterms:W3CDTF">2020-03-15T11:22:28Z</dcterms:created>
  <dcterms:modified xsi:type="dcterms:W3CDTF">2020-05-12T19:40:10Z</dcterms:modified>
</cp:coreProperties>
</file>