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0" r:id="rId4"/>
    <p:sldId id="257" r:id="rId5"/>
    <p:sldId id="258" r:id="rId6"/>
    <p:sldId id="25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D29CC8F-74FF-4700-8613-E95DF20E771C}" type="datetimeFigureOut">
              <a:rPr lang="sl-SI" smtClean="0"/>
              <a:t>25. 09. 2023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4460374B-C7D5-4875-B2D0-0DA485D3E0D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34786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CC8F-74FF-4700-8613-E95DF20E771C}" type="datetimeFigureOut">
              <a:rPr lang="sl-SI" smtClean="0"/>
              <a:t>25. 09. 2023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0374B-C7D5-4875-B2D0-0DA485D3E0D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69867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D29CC8F-74FF-4700-8613-E95DF20E771C}" type="datetimeFigureOut">
              <a:rPr lang="sl-SI" smtClean="0"/>
              <a:t>25. 09. 2023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460374B-C7D5-4875-B2D0-0DA485D3E0D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56239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D29CC8F-74FF-4700-8613-E95DF20E771C}" type="datetimeFigureOut">
              <a:rPr lang="sl-SI" smtClean="0"/>
              <a:t>25. 09. 2023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460374B-C7D5-4875-B2D0-0DA485D3E0D0}" type="slidenum">
              <a:rPr lang="sl-SI" smtClean="0"/>
              <a:t>‹#›</a:t>
            </a:fld>
            <a:endParaRPr lang="sl-SI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5947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D29CC8F-74FF-4700-8613-E95DF20E771C}" type="datetimeFigureOut">
              <a:rPr lang="sl-SI" smtClean="0"/>
              <a:t>25. 09. 2023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460374B-C7D5-4875-B2D0-0DA485D3E0D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93852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CC8F-74FF-4700-8613-E95DF20E771C}" type="datetimeFigureOut">
              <a:rPr lang="sl-SI" smtClean="0"/>
              <a:t>25. 09. 2023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0374B-C7D5-4875-B2D0-0DA485D3E0D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4181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CC8F-74FF-4700-8613-E95DF20E771C}" type="datetimeFigureOut">
              <a:rPr lang="sl-SI" smtClean="0"/>
              <a:t>25. 09. 2023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0374B-C7D5-4875-B2D0-0DA485D3E0D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8243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CC8F-74FF-4700-8613-E95DF20E771C}" type="datetimeFigureOut">
              <a:rPr lang="sl-SI" smtClean="0"/>
              <a:t>25. 09. 2023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0374B-C7D5-4875-B2D0-0DA485D3E0D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18952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D29CC8F-74FF-4700-8613-E95DF20E771C}" type="datetimeFigureOut">
              <a:rPr lang="sl-SI" smtClean="0"/>
              <a:t>25. 09. 2023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460374B-C7D5-4875-B2D0-0DA485D3E0D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30300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CC8F-74FF-4700-8613-E95DF20E771C}" type="datetimeFigureOut">
              <a:rPr lang="sl-SI" smtClean="0"/>
              <a:t>25. 09. 2023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0374B-C7D5-4875-B2D0-0DA485D3E0D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60132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D29CC8F-74FF-4700-8613-E95DF20E771C}" type="datetimeFigureOut">
              <a:rPr lang="sl-SI" smtClean="0"/>
              <a:t>25. 09. 2023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460374B-C7D5-4875-B2D0-0DA485D3E0D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59067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CC8F-74FF-4700-8613-E95DF20E771C}" type="datetimeFigureOut">
              <a:rPr lang="sl-SI" smtClean="0"/>
              <a:t>25. 09. 2023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0374B-C7D5-4875-B2D0-0DA485D3E0D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94167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CC8F-74FF-4700-8613-E95DF20E771C}" type="datetimeFigureOut">
              <a:rPr lang="sl-SI" smtClean="0"/>
              <a:t>25. 09. 2023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0374B-C7D5-4875-B2D0-0DA485D3E0D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32789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CC8F-74FF-4700-8613-E95DF20E771C}" type="datetimeFigureOut">
              <a:rPr lang="sl-SI" smtClean="0"/>
              <a:t>25. 09. 2023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0374B-C7D5-4875-B2D0-0DA485D3E0D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00273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CC8F-74FF-4700-8613-E95DF20E771C}" type="datetimeFigureOut">
              <a:rPr lang="sl-SI" smtClean="0"/>
              <a:t>25. 09. 2023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0374B-C7D5-4875-B2D0-0DA485D3E0D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17413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CC8F-74FF-4700-8613-E95DF20E771C}" type="datetimeFigureOut">
              <a:rPr lang="sl-SI" smtClean="0"/>
              <a:t>25. 09. 2023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0374B-C7D5-4875-B2D0-0DA485D3E0D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69097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CC8F-74FF-4700-8613-E95DF20E771C}" type="datetimeFigureOut">
              <a:rPr lang="sl-SI" smtClean="0"/>
              <a:t>25. 09. 2023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0374B-C7D5-4875-B2D0-0DA485D3E0D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7859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9CC8F-74FF-4700-8613-E95DF20E771C}" type="datetimeFigureOut">
              <a:rPr lang="sl-SI" smtClean="0"/>
              <a:t>25. 09. 2023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0374B-C7D5-4875-B2D0-0DA485D3E0D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447910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BE11689-2788-4E5E-B712-317DB58A76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Nastanek </a:t>
            </a:r>
            <a:r>
              <a:rPr lang="sl-SI" dirty="0" err="1"/>
              <a:t>afrike</a:t>
            </a:r>
            <a:endParaRPr lang="sl-SI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D4CB440-0544-4CA6-9F9C-C4D2971E35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89827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98D6237-E8EA-490D-939B-BED3314AC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Pangea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6190A4F-6BD2-44A2-99E9-CB1C943DF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8470" y="2194560"/>
            <a:ext cx="6037729" cy="4024125"/>
          </a:xfrm>
        </p:spPr>
        <p:txBody>
          <a:bodyPr/>
          <a:lstStyle/>
          <a:p>
            <a:r>
              <a:rPr lang="sl-SI" dirty="0" err="1"/>
              <a:t>Pra</a:t>
            </a:r>
            <a:r>
              <a:rPr lang="sl-SI" dirty="0"/>
              <a:t>-kontinent, nastal okoli 500 milijonov let nazaj, razpadel okoli 200 milijonov let nazaj.</a:t>
            </a:r>
          </a:p>
          <a:p>
            <a:r>
              <a:rPr lang="sl-SI" dirty="0"/>
              <a:t>Zaradi premikanja tektonskih plošč.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F2DC3D1-414F-46E1-A36D-577535C6C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64" y="1255058"/>
            <a:ext cx="4831977" cy="523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489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2A952C-07ED-4657-B764-427A1B851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6429B95-25D0-4553-AF8D-B295C9B33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18C2E18-7B32-4026-8C98-5866EC5B7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914" y="0"/>
            <a:ext cx="11208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918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BA2521-EA78-4B1A-8904-48E804575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C9272EF-D9AD-455A-9CF5-3278CBE09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406AB04-1E82-456A-8B6F-D0CAEE398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294" y="0"/>
            <a:ext cx="10461812" cy="687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094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C55048-206C-4D80-B9E3-21794F8F0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Veliki tektonski jarek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CDE366C-EDF7-4720-B6A6-DC95AB68B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7812" y="2194560"/>
            <a:ext cx="6378388" cy="4024125"/>
          </a:xfrm>
        </p:spPr>
        <p:txBody>
          <a:bodyPr/>
          <a:lstStyle/>
          <a:p>
            <a:r>
              <a:rPr lang="sl-SI" dirty="0" err="1"/>
              <a:t>Razlamljanje</a:t>
            </a:r>
            <a:r>
              <a:rPr lang="sl-SI" dirty="0"/>
              <a:t> tektonske plošče.</a:t>
            </a:r>
          </a:p>
          <a:p>
            <a:r>
              <a:rPr lang="sl-SI" dirty="0"/>
              <a:t>Zaradi razmikanja se pokrajina pogrezne.</a:t>
            </a:r>
          </a:p>
          <a:p>
            <a:r>
              <a:rPr lang="sl-SI" dirty="0"/>
              <a:t>Od Mrtvega morja, prek Rdečega morja, čez </a:t>
            </a:r>
            <a:r>
              <a:rPr lang="sl-SI"/>
              <a:t>vzhodno </a:t>
            </a:r>
            <a:r>
              <a:rPr lang="sl-SI" dirty="0"/>
              <a:t>A</a:t>
            </a:r>
            <a:r>
              <a:rPr lang="sl-SI"/>
              <a:t>friko </a:t>
            </a:r>
            <a:r>
              <a:rPr lang="sl-SI" dirty="0"/>
              <a:t>do </a:t>
            </a:r>
            <a:r>
              <a:rPr lang="sl-SI"/>
              <a:t>reke Zambezi.</a:t>
            </a:r>
            <a:endParaRPr lang="sl-SI" dirty="0"/>
          </a:p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05F3F81-F4C6-4043-904D-12E1B07E8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00" y="2194559"/>
            <a:ext cx="4782599" cy="40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049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BA76D3-196A-47C3-B687-474FDB158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475C21A-2B27-4B62-8E9D-1FEE376B7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44680039"/>
      </p:ext>
    </p:extLst>
  </p:cSld>
  <p:clrMapOvr>
    <a:masterClrMapping/>
  </p:clrMapOvr>
</p:sld>
</file>

<file path=ppt/theme/theme1.xml><?xml version="1.0" encoding="utf-8"?>
<a:theme xmlns:a="http://schemas.openxmlformats.org/drawingml/2006/main" name="Sled pare">
  <a:themeElements>
    <a:clrScheme name="Sled par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Sled pare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ed pare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TM04033937[[fn=Sled pare]]</Template>
  <TotalTime>19</TotalTime>
  <Words>52</Words>
  <Application>Microsoft Office PowerPoint</Application>
  <PresentationFormat>Širokozaslonsko</PresentationFormat>
  <Paragraphs>8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Sled pare</vt:lpstr>
      <vt:lpstr>Nastanek afrike</vt:lpstr>
      <vt:lpstr>Pangea</vt:lpstr>
      <vt:lpstr>PowerPointova predstavitev</vt:lpstr>
      <vt:lpstr>PowerPointova predstavitev</vt:lpstr>
      <vt:lpstr>Veliki tektonski jarek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Nastanek afrike</dc:title>
  <dc:creator>Vid Kastelic</dc:creator>
  <cp:lastModifiedBy>Vid Kastelic</cp:lastModifiedBy>
  <cp:revision>3</cp:revision>
  <dcterms:created xsi:type="dcterms:W3CDTF">2023-09-25T08:37:19Z</dcterms:created>
  <dcterms:modified xsi:type="dcterms:W3CDTF">2023-09-25T08:56:49Z</dcterms:modified>
</cp:coreProperties>
</file>