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D8F-3AE4-41E3-9269-A118E9B97C55}" type="datetimeFigureOut">
              <a:rPr lang="sl-SI" smtClean="0"/>
              <a:t>29. 09. 2021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77AD-AC6C-45D7-B080-E010A7B1132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D8F-3AE4-41E3-9269-A118E9B97C55}" type="datetimeFigureOut">
              <a:rPr lang="sl-SI" smtClean="0"/>
              <a:t>29. 09. 2021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77AD-AC6C-45D7-B080-E010A7B1132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D8F-3AE4-41E3-9269-A118E9B97C55}" type="datetimeFigureOut">
              <a:rPr lang="sl-SI" smtClean="0"/>
              <a:t>29. 09. 2021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77AD-AC6C-45D7-B080-E010A7B1132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D8F-3AE4-41E3-9269-A118E9B97C55}" type="datetimeFigureOut">
              <a:rPr lang="sl-SI" smtClean="0"/>
              <a:t>29. 09. 2021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77AD-AC6C-45D7-B080-E010A7B1132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D8F-3AE4-41E3-9269-A118E9B97C55}" type="datetimeFigureOut">
              <a:rPr lang="sl-SI" smtClean="0"/>
              <a:t>29. 09. 2021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77AD-AC6C-45D7-B080-E010A7B1132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D8F-3AE4-41E3-9269-A118E9B97C55}" type="datetimeFigureOut">
              <a:rPr lang="sl-SI" smtClean="0"/>
              <a:t>29. 09. 2021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77AD-AC6C-45D7-B080-E010A7B1132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D8F-3AE4-41E3-9269-A118E9B97C55}" type="datetimeFigureOut">
              <a:rPr lang="sl-SI" smtClean="0"/>
              <a:t>29. 09. 2021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77AD-AC6C-45D7-B080-E010A7B1132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D8F-3AE4-41E3-9269-A118E9B97C55}" type="datetimeFigureOut">
              <a:rPr lang="sl-SI" smtClean="0"/>
              <a:t>29. 09. 2021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77AD-AC6C-45D7-B080-E010A7B1132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D8F-3AE4-41E3-9269-A118E9B97C55}" type="datetimeFigureOut">
              <a:rPr lang="sl-SI" smtClean="0"/>
              <a:t>29. 09. 2021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77AD-AC6C-45D7-B080-E010A7B1132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D8F-3AE4-41E3-9269-A118E9B97C55}" type="datetimeFigureOut">
              <a:rPr lang="sl-SI" smtClean="0"/>
              <a:t>29. 09. 2021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B377AD-AC6C-45D7-B080-E010A7B1132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D8F-3AE4-41E3-9269-A118E9B97C55}" type="datetimeFigureOut">
              <a:rPr lang="sl-SI" smtClean="0"/>
              <a:t>29. 09. 2021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77AD-AC6C-45D7-B080-E010A7B1132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7A6D8F-3AE4-41E3-9269-A118E9B97C55}" type="datetimeFigureOut">
              <a:rPr lang="sl-SI" smtClean="0"/>
              <a:t>29. 09. 2021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0B377AD-AC6C-45D7-B080-E010A7B11322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youtube.com/watch?v=KUSbazn3ST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600" dirty="0" smtClean="0">
                <a:solidFill>
                  <a:srgbClr val="00B050"/>
                </a:solidFill>
              </a:rPr>
              <a:t>weather</a:t>
            </a:r>
            <a:endParaRPr lang="sl-SI" sz="66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Weather Wheel and Thermometer by Kindergarten Kelly | T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413870" cy="34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n 3"/>
          <p:cNvSpPr/>
          <p:nvPr/>
        </p:nvSpPr>
        <p:spPr>
          <a:xfrm>
            <a:off x="0" y="116632"/>
            <a:ext cx="3384376" cy="252028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ENGLISH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698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r>
              <a:rPr lang="sl-SI" dirty="0" smtClean="0"/>
              <a:t>WEATHER SPINNER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18457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sl-SI" sz="2000" b="0" dirty="0" smtClean="0"/>
              <a:t>Izdelaj „</a:t>
            </a:r>
            <a:r>
              <a:rPr lang="sl-SI" sz="2000" dirty="0" smtClean="0"/>
              <a:t>weather spinner</a:t>
            </a:r>
            <a:r>
              <a:rPr lang="sl-SI" sz="2000" b="0" dirty="0" smtClean="0"/>
              <a:t>“</a:t>
            </a:r>
          </a:p>
          <a:p>
            <a:pPr algn="just">
              <a:buFontTx/>
              <a:buChar char="-"/>
            </a:pPr>
            <a:r>
              <a:rPr lang="sl-SI" sz="2000" b="0" dirty="0" smtClean="0"/>
              <a:t>Vzami  list papirja (ali kartona) in nariši </a:t>
            </a:r>
            <a:r>
              <a:rPr lang="sl-SI" sz="2000" b="0" dirty="0" smtClean="0">
                <a:solidFill>
                  <a:srgbClr val="00B050"/>
                </a:solidFill>
              </a:rPr>
              <a:t>velik krog </a:t>
            </a:r>
            <a:r>
              <a:rPr lang="sl-SI" sz="2000" b="0" dirty="0" smtClean="0"/>
              <a:t>(ali pa za krog uporabiš kakšno posodo oziroma šablono, če ti bo lažje).</a:t>
            </a:r>
          </a:p>
          <a:p>
            <a:pPr algn="just">
              <a:buFontTx/>
              <a:buChar char="-"/>
            </a:pPr>
            <a:r>
              <a:rPr lang="sl-SI" sz="2000" b="0" dirty="0" smtClean="0"/>
              <a:t>Krog razdeliš na </a:t>
            </a:r>
            <a:r>
              <a:rPr lang="sl-SI" sz="2000" b="0" dirty="0" smtClean="0">
                <a:solidFill>
                  <a:srgbClr val="00B050"/>
                </a:solidFill>
              </a:rPr>
              <a:t>8 delov </a:t>
            </a:r>
            <a:r>
              <a:rPr lang="sl-SI" sz="2000" b="0" dirty="0" smtClean="0"/>
              <a:t>in si izbereš 8 tipov vremena, ki smo jih obravnavali pri pouku.</a:t>
            </a:r>
          </a:p>
          <a:p>
            <a:pPr algn="just">
              <a:buFontTx/>
              <a:buChar char="-"/>
            </a:pPr>
            <a:r>
              <a:rPr lang="sl-SI" sz="2000" b="0" dirty="0" smtClean="0"/>
              <a:t>V posamezen del na krogu </a:t>
            </a:r>
            <a:r>
              <a:rPr lang="sl-SI" sz="2000" b="0" dirty="0" smtClean="0">
                <a:solidFill>
                  <a:srgbClr val="00B050"/>
                </a:solidFill>
              </a:rPr>
              <a:t>narišeš vreme </a:t>
            </a:r>
            <a:r>
              <a:rPr lang="sl-SI" sz="2000" b="0" dirty="0" smtClean="0"/>
              <a:t>in </a:t>
            </a:r>
            <a:r>
              <a:rPr lang="sl-SI" sz="2000" b="0" dirty="0" smtClean="0">
                <a:solidFill>
                  <a:srgbClr val="00B050"/>
                </a:solidFill>
              </a:rPr>
              <a:t>napišeš</a:t>
            </a:r>
            <a:r>
              <a:rPr lang="sl-SI" sz="2000" b="0" dirty="0" smtClean="0"/>
              <a:t> s celim stavkom, kakšno je.</a:t>
            </a:r>
          </a:p>
          <a:p>
            <a:pPr algn="just">
              <a:buFontTx/>
              <a:buChar char="-"/>
            </a:pPr>
            <a:r>
              <a:rPr lang="sl-SI" sz="2000" b="0" dirty="0" smtClean="0"/>
              <a:t>Ko končaš, vzameš barvico (lahko tudi drugo pisalo), jo položiš na </a:t>
            </a:r>
            <a:r>
              <a:rPr lang="sl-SI" sz="2000" dirty="0" smtClean="0"/>
              <a:t>sredino kroga </a:t>
            </a:r>
            <a:r>
              <a:rPr lang="sl-SI" sz="2000" b="0" dirty="0" smtClean="0"/>
              <a:t>in jo</a:t>
            </a:r>
            <a:r>
              <a:rPr lang="sl-SI" sz="2000" dirty="0" smtClean="0"/>
              <a:t> zavrtiš</a:t>
            </a:r>
            <a:r>
              <a:rPr lang="sl-SI" sz="2000" b="0" dirty="0" smtClean="0"/>
              <a:t>. Ko se ustavi, vprašaš: </a:t>
            </a:r>
            <a:r>
              <a:rPr lang="sl-SI" sz="2000" i="1" dirty="0" smtClean="0">
                <a:solidFill>
                  <a:srgbClr val="0070C0"/>
                </a:solidFill>
              </a:rPr>
              <a:t>„What‘s the weather like?“ </a:t>
            </a:r>
            <a:r>
              <a:rPr lang="sl-SI" sz="2000" b="0" dirty="0" smtClean="0"/>
              <a:t>in pravilno odgovoriš glede na to, kje se je ustavila konica pisala: </a:t>
            </a:r>
            <a:r>
              <a:rPr lang="sl-SI" sz="2000" i="1" dirty="0" smtClean="0">
                <a:solidFill>
                  <a:srgbClr val="0070C0"/>
                </a:solidFill>
              </a:rPr>
              <a:t>„It‘s ____“. </a:t>
            </a:r>
          </a:p>
          <a:p>
            <a:pPr marL="0" indent="0" algn="just"/>
            <a:r>
              <a:rPr lang="sl-SI" sz="2000" b="0" dirty="0" smtClean="0"/>
              <a:t>V šoli bomo to delali po parih in v gibanju, zato spinner prinesi zraven.</a:t>
            </a:r>
          </a:p>
          <a:p>
            <a:pPr>
              <a:buFontTx/>
              <a:buChar char="-"/>
            </a:pPr>
            <a:endParaRPr lang="sl-SI" sz="2000" b="0" dirty="0"/>
          </a:p>
          <a:p>
            <a:pPr marL="0" indent="0"/>
            <a:r>
              <a:rPr lang="sl-SI" sz="2000" dirty="0" smtClean="0"/>
              <a:t>NA ZADNJI STRANI JE PRIMER SPINNERJA.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53201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4" y="1268760"/>
            <a:ext cx="7520940" cy="548640"/>
          </a:xfrm>
        </p:spPr>
        <p:txBody>
          <a:bodyPr/>
          <a:lstStyle/>
          <a:p>
            <a:r>
              <a:rPr lang="sl-SI" dirty="0" smtClean="0"/>
              <a:t>Ob izdelovanju spinnerja si krajšaš čas s pesmico o vremenu (klikni na povezavo):</a:t>
            </a:r>
            <a:r>
              <a:rPr lang="sl-SI" dirty="0"/>
              <a:t/>
            </a:r>
            <a:br>
              <a:rPr lang="sl-SI" dirty="0"/>
            </a:br>
            <a:r>
              <a:rPr lang="sl-SI" sz="2000" dirty="0">
                <a:hlinkClick r:id="rId2"/>
              </a:rPr>
              <a:t>https://</a:t>
            </a:r>
            <a:r>
              <a:rPr lang="sl-SI" sz="2000" dirty="0" smtClean="0">
                <a:hlinkClick r:id="rId2"/>
              </a:rPr>
              <a:t>www.youtube.com/watch?v=KUSbazn3STo</a:t>
            </a:r>
            <a:r>
              <a:rPr lang="sl-SI" sz="2000" dirty="0" smtClean="0"/>
              <a:t>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ZRAven </a:t>
            </a:r>
            <a:r>
              <a:rPr lang="sl-SI" dirty="0" smtClean="0">
                <a:solidFill>
                  <a:srgbClr val="00B050"/>
                </a:solidFill>
              </a:rPr>
              <a:t>zapoj</a:t>
            </a:r>
            <a:r>
              <a:rPr lang="sl-SI" dirty="0" smtClean="0"/>
              <a:t> in </a:t>
            </a:r>
            <a:r>
              <a:rPr lang="sl-SI" dirty="0" smtClean="0">
                <a:solidFill>
                  <a:srgbClr val="00B050"/>
                </a:solidFill>
              </a:rPr>
              <a:t>zapleši</a:t>
            </a:r>
            <a:r>
              <a:rPr lang="sl-SI" dirty="0" smtClean="0"/>
              <a:t> po svoje </a:t>
            </a:r>
            <a:r>
              <a:rPr lang="sl-SI" dirty="0" smtClean="0">
                <a:sym typeface="Wingdings" pitchFamily="2" charset="2"/>
              </a:rPr>
              <a:t></a:t>
            </a:r>
            <a:endParaRPr lang="sl-SI" dirty="0"/>
          </a:p>
        </p:txBody>
      </p:sp>
      <p:pic>
        <p:nvPicPr>
          <p:cNvPr id="3074" name="Picture 2" descr="Dance Singing Sticker by moonbug for iOS &amp;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39" y="299695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Funny Dancing Cliparts, Download Free Funny Dancing Cliparts png  images, Free ClipArts on Clipart Librar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70" y="2852936"/>
            <a:ext cx="1783085" cy="217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Baby Girl Dancing GIFs | Ten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8" descr="Baby Girl Dancing GIFs | Ten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10" descr="Baby Girl Dancing GIFs | Ten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12" descr="Singing Dancing Sticker - Singing Dancing Sway - Discover &amp;amp; Share GIF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86" name="Picture 14" descr="Minions Singing GIFs - Get the best GIF on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7262"/>
            <a:ext cx="3381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3566" t="13756" r="25923" b="5291"/>
          <a:stretch/>
        </p:blipFill>
        <p:spPr bwMode="auto">
          <a:xfrm>
            <a:off x="1187624" y="232697"/>
            <a:ext cx="6192687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965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520940" cy="548640"/>
          </a:xfrm>
        </p:spPr>
        <p:txBody>
          <a:bodyPr/>
          <a:lstStyle/>
          <a:p>
            <a:r>
              <a:rPr lang="sl-SI" b="1" dirty="0" smtClean="0">
                <a:solidFill>
                  <a:srgbClr val="92D050"/>
                </a:solidFill>
              </a:rPr>
              <a:t>Have fun and hope to see you soon!</a:t>
            </a:r>
            <a:br>
              <a:rPr lang="sl-SI" b="1" dirty="0" smtClean="0">
                <a:solidFill>
                  <a:srgbClr val="92D050"/>
                </a:solidFill>
              </a:rPr>
            </a:br>
            <a:r>
              <a:rPr lang="sl-SI" b="1" dirty="0" smtClean="0">
                <a:solidFill>
                  <a:srgbClr val="92D050"/>
                </a:solidFill>
              </a:rPr>
              <a:t>                                             </a:t>
            </a:r>
            <a:br>
              <a:rPr lang="sl-SI" b="1" dirty="0" smtClean="0">
                <a:solidFill>
                  <a:srgbClr val="92D050"/>
                </a:solidFill>
              </a:rPr>
            </a:br>
            <a:r>
              <a:rPr lang="sl-SI" b="1" dirty="0">
                <a:solidFill>
                  <a:srgbClr val="92D050"/>
                </a:solidFill>
              </a:rPr>
              <a:t> </a:t>
            </a:r>
            <a:r>
              <a:rPr lang="sl-SI" b="1" dirty="0" smtClean="0">
                <a:solidFill>
                  <a:srgbClr val="92D050"/>
                </a:solidFill>
              </a:rPr>
              <a:t>                                                Teacher darja</a:t>
            </a:r>
            <a:endParaRPr lang="sl-SI" b="1" dirty="0">
              <a:solidFill>
                <a:srgbClr val="92D050"/>
              </a:solidFill>
            </a:endParaRPr>
          </a:p>
        </p:txBody>
      </p:sp>
      <p:pic>
        <p:nvPicPr>
          <p:cNvPr id="4098" name="Picture 2" descr="Good Bye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3620806" cy="362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</TotalTime>
  <Words>167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weather</vt:lpstr>
      <vt:lpstr>WEATHER SPINNER</vt:lpstr>
      <vt:lpstr>Ob izdelovanju spinnerja si krajšaš čas s pesmico o vremenu (klikni na povezavo): https://www.youtube.com/watch?v=KUSbazn3STo   ZRAven zapoj in zapleši po svoje </vt:lpstr>
      <vt:lpstr>PowerPoint Presentation</vt:lpstr>
      <vt:lpstr>Have fun and hope to see you soon!                                                                                                Teacher darja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Uporabnik</dc:creator>
  <cp:lastModifiedBy>Uporabnik</cp:lastModifiedBy>
  <cp:revision>6</cp:revision>
  <dcterms:created xsi:type="dcterms:W3CDTF">2021-09-29T19:57:09Z</dcterms:created>
  <dcterms:modified xsi:type="dcterms:W3CDTF">2021-09-29T20:30:14Z</dcterms:modified>
</cp:coreProperties>
</file>