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32" autoAdjust="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9E7D7-F380-4E12-A418-8B8CD4BD07CD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96E5-21CB-4DFB-8CC5-C218FE260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665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9E7D7-F380-4E12-A418-8B8CD4BD07CD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96E5-21CB-4DFB-8CC5-C218FE260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549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9E7D7-F380-4E12-A418-8B8CD4BD07CD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96E5-21CB-4DFB-8CC5-C218FE260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075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9E7D7-F380-4E12-A418-8B8CD4BD07CD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96E5-21CB-4DFB-8CC5-C218FE260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31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9E7D7-F380-4E12-A418-8B8CD4BD07CD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96E5-21CB-4DFB-8CC5-C218FE260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708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9E7D7-F380-4E12-A418-8B8CD4BD07CD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96E5-21CB-4DFB-8CC5-C218FE260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45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9E7D7-F380-4E12-A418-8B8CD4BD07CD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96E5-21CB-4DFB-8CC5-C218FE260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952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9E7D7-F380-4E12-A418-8B8CD4BD07CD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96E5-21CB-4DFB-8CC5-C218FE260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95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9E7D7-F380-4E12-A418-8B8CD4BD07CD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96E5-21CB-4DFB-8CC5-C218FE260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75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9E7D7-F380-4E12-A418-8B8CD4BD07CD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96E5-21CB-4DFB-8CC5-C218FE260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60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9E7D7-F380-4E12-A418-8B8CD4BD07CD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96E5-21CB-4DFB-8CC5-C218FE260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518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9E7D7-F380-4E12-A418-8B8CD4BD07CD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896E5-21CB-4DFB-8CC5-C218FE260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86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hyperlink" Target="http://www.glasbila-korosec.si/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208372"/>
            <a:ext cx="10515600" cy="845366"/>
          </a:xfrm>
        </p:spPr>
        <p:txBody>
          <a:bodyPr/>
          <a:lstStyle/>
          <a:p>
            <a:r>
              <a:rPr lang="sl-SI" dirty="0" smtClean="0">
                <a:solidFill>
                  <a:srgbClr val="C00000"/>
                </a:solidFill>
              </a:rPr>
              <a:t>Izdelava improviziranih glasbil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95" t="8479" r="12991" b="16271"/>
          <a:stretch/>
        </p:blipFill>
        <p:spPr>
          <a:xfrm>
            <a:off x="848067" y="1168944"/>
            <a:ext cx="6505303" cy="3274424"/>
          </a:xfrm>
          <a:prstGeom prst="rect">
            <a:avLst/>
          </a:prstGeom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772885" y="1193074"/>
            <a:ext cx="1552304" cy="84536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 smtClean="0">
                <a:solidFill>
                  <a:schemeClr val="bg1"/>
                </a:solidFill>
              </a:rPr>
              <a:t>Izdelava improviziranih glasbil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Slika 5"/>
          <p:cNvPicPr/>
          <p:nvPr/>
        </p:nvPicPr>
        <p:blipFill rotWithShape="1">
          <a:blip r:embed="rId3"/>
          <a:srcRect t="18626" r="6615"/>
          <a:stretch/>
        </p:blipFill>
        <p:spPr bwMode="auto">
          <a:xfrm>
            <a:off x="8253912" y="407760"/>
            <a:ext cx="3591560" cy="1630680"/>
          </a:xfrm>
          <a:prstGeom prst="rect">
            <a:avLst/>
          </a:prstGeom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Slika 6" descr="http://www.glasbila-korosec.si/wp-content/uploads/2016/08/Lon%C4%8Deni-bajs-3-1-430x3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912" y="2237828"/>
            <a:ext cx="3591560" cy="2194835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lika 7" descr="http://www.glasbila-korosec.si/wp-content/uploads/2016/09/Pi%C5%A1%C4%8Dal-oreh-1-740x48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3" t="14435" b="7747"/>
          <a:stretch/>
        </p:blipFill>
        <p:spPr bwMode="auto">
          <a:xfrm>
            <a:off x="9056552" y="5510753"/>
            <a:ext cx="1549400" cy="95504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Slika 8"/>
          <p:cNvPicPr/>
          <p:nvPr/>
        </p:nvPicPr>
        <p:blipFill>
          <a:blip r:embed="rId6"/>
          <a:stretch>
            <a:fillRect/>
          </a:stretch>
        </p:blipFill>
        <p:spPr>
          <a:xfrm>
            <a:off x="10346872" y="4701674"/>
            <a:ext cx="1498600" cy="91694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Slika 9" descr="http://www.glasbila-korosec.si/wp-content/uploads/2016/09/Ropotulja-glina-1-740x48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47" y="5160144"/>
            <a:ext cx="2080445" cy="1305649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Slika 10" descr="http://www.glasbila-korosec.si/wp-content/uploads/2016/10/Zvrgolc-1-740x480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522" y="5160143"/>
            <a:ext cx="1938655" cy="1305649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Slika 11" descr="http://www.glasbila-korosec.si/wp-content/uploads/2016/10/Zabica-1-740x480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60146"/>
            <a:ext cx="2021024" cy="1305649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ravokotnik 12"/>
          <p:cNvSpPr/>
          <p:nvPr/>
        </p:nvSpPr>
        <p:spPr>
          <a:xfrm>
            <a:off x="838200" y="6581001"/>
            <a:ext cx="21925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2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http://www.glasbila-korosec.si/</a:t>
            </a: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Naslov 1"/>
          <p:cNvSpPr txBox="1">
            <a:spLocks/>
          </p:cNvSpPr>
          <p:nvPr/>
        </p:nvSpPr>
        <p:spPr>
          <a:xfrm>
            <a:off x="6703511" y="6581001"/>
            <a:ext cx="5488489" cy="276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Voglar, M., Nograšek, M. (1987). </a:t>
            </a:r>
            <a:r>
              <a:rPr lang="sl-SI" sz="1200" i="1" dirty="0" smtClean="0"/>
              <a:t>Majhna sem bila</a:t>
            </a:r>
            <a:r>
              <a:rPr lang="sl-SI" sz="1200" dirty="0"/>
              <a:t>.</a:t>
            </a:r>
            <a:r>
              <a:rPr lang="sl-SI" sz="1200" dirty="0" smtClean="0"/>
              <a:t> Državna založba Slovenije. Str. 78.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906298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6195"/>
          <a:stretch/>
        </p:blipFill>
        <p:spPr>
          <a:xfrm rot="16200000">
            <a:off x="3171281" y="-776425"/>
            <a:ext cx="5316311" cy="8010525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0058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3752" t="2811"/>
          <a:stretch/>
        </p:blipFill>
        <p:spPr>
          <a:xfrm rot="16200000">
            <a:off x="2531404" y="-969442"/>
            <a:ext cx="6101581" cy="8708572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4915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3885" t="2657"/>
          <a:stretch/>
        </p:blipFill>
        <p:spPr>
          <a:xfrm rot="16200000">
            <a:off x="2239667" y="-1104424"/>
            <a:ext cx="6223500" cy="8908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1335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t="1296"/>
          <a:stretch/>
        </p:blipFill>
        <p:spPr>
          <a:xfrm rot="16200000">
            <a:off x="2269195" y="-559188"/>
            <a:ext cx="5667375" cy="7906703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9774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97025" y="-862313"/>
            <a:ext cx="6188743" cy="8758645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7054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b="4123"/>
          <a:stretch/>
        </p:blipFill>
        <p:spPr>
          <a:xfrm rot="16200000">
            <a:off x="2674979" y="-633368"/>
            <a:ext cx="6085076" cy="8246338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8570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/>
          <a:srcRect b="5319"/>
          <a:stretch/>
        </p:blipFill>
        <p:spPr>
          <a:xfrm rot="16200000">
            <a:off x="2095712" y="-698533"/>
            <a:ext cx="6259541" cy="8376965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3503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t="1135"/>
          <a:stretch/>
        </p:blipFill>
        <p:spPr>
          <a:xfrm rot="16200000">
            <a:off x="2132917" y="-799974"/>
            <a:ext cx="6088658" cy="8508274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8282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33</Words>
  <Application>Microsoft Office PowerPoint</Application>
  <PresentationFormat>Širokozaslonsko</PresentationFormat>
  <Paragraphs>4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Officeova tema</vt:lpstr>
      <vt:lpstr>Izdelava improviziranih glasbil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Konstanca</dc:creator>
  <cp:lastModifiedBy>Konstanca</cp:lastModifiedBy>
  <cp:revision>5</cp:revision>
  <dcterms:created xsi:type="dcterms:W3CDTF">2023-02-19T20:36:56Z</dcterms:created>
  <dcterms:modified xsi:type="dcterms:W3CDTF">2023-02-19T21:12:20Z</dcterms:modified>
</cp:coreProperties>
</file>