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75" r:id="rId4"/>
    <p:sldId id="277" r:id="rId5"/>
    <p:sldId id="269" r:id="rId6"/>
    <p:sldId id="270" r:id="rId7"/>
    <p:sldId id="261" r:id="rId8"/>
    <p:sldId id="264" r:id="rId9"/>
    <p:sldId id="260" r:id="rId10"/>
    <p:sldId id="273" r:id="rId11"/>
    <p:sldId id="259" r:id="rId12"/>
    <p:sldId id="286" r:id="rId13"/>
    <p:sldId id="279" r:id="rId14"/>
    <p:sldId id="280" r:id="rId15"/>
    <p:sldId id="281" r:id="rId16"/>
    <p:sldId id="283" r:id="rId17"/>
    <p:sldId id="284" r:id="rId18"/>
    <p:sldId id="285" r:id="rId19"/>
    <p:sldId id="287" r:id="rId20"/>
    <p:sldId id="290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59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647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5496E-3164-47EE-8D1A-B25FEBF14DC0}" type="datetimeFigureOut">
              <a:rPr lang="sl-SI" smtClean="0"/>
              <a:pPr/>
              <a:t>21. 12. 2022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A2030-D904-4B57-B83F-BF5FFAB3396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14</a:t>
            </a:fld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15</a:t>
            </a:fld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16</a:t>
            </a:fld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17</a:t>
            </a:fld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2030-D904-4B57-B83F-BF5FFAB33965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E07C-0042-4915-BC4B-59621875B392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94BA-86A6-43A5-87F9-99B01166916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55CD-1608-47EB-AC2A-9A7FE646C7EC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BB8A-0D22-4D6E-859D-E82FDB99FA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BD1B-79C2-4352-B439-CD6F8E503020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542A-DDE0-4D81-A6DA-547183FD6E5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AE6E-5281-4E4A-9E47-3DF2DFF2A098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DBB9-AB44-46A8-BE34-BB9FC55B48B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13ED-C67B-4C00-A17E-B065AB51934F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69BE-A773-4108-B7C1-A505C3B8444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2CF2-4421-4E13-8503-25E14CEA67F4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6AFF-0D82-4D23-9737-71659BD4746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83CB-21A1-4D13-8925-404A01ADEE2B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98F1-894F-45E4-94B8-AB51BF21E35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E614A-8A5B-4256-9CC2-046D0276CD08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EAF4-35C8-49D7-9FEE-4047E20C395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44AB-9079-4B69-9A9A-4886C9CF5323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BC52-B8AD-43E1-B2BA-23DC9252AE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0D60-483D-4453-8D20-6B6082DB644D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31D8-CF19-4FE0-82F9-E41317086C2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7A69-56DC-46B9-B0BC-AADA169C3942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65F3F-97F1-4A28-9D25-CAD417053A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1111717-A370-4D18-9B08-58493EFA9464}" type="datetimeFigureOut">
              <a:rPr lang="sl-SI"/>
              <a:pPr>
                <a:defRPr/>
              </a:pPr>
              <a:t>21. 12. 2022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E1C7849-5017-4566-98E1-804FC43896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-WdC4DaYIeQ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 err="1"/>
              <a:t>Get</a:t>
            </a:r>
            <a:r>
              <a:rPr lang="sl-SI" dirty="0"/>
              <a:t> </a:t>
            </a:r>
            <a:r>
              <a:rPr lang="sl-SI" dirty="0" err="1"/>
              <a:t>into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Christmas</a:t>
            </a:r>
            <a:r>
              <a:rPr lang="sl-SI" dirty="0"/>
              <a:t> </a:t>
            </a:r>
            <a:r>
              <a:rPr lang="sl-SI" dirty="0" err="1"/>
              <a:t>Spirit</a:t>
            </a:r>
            <a:endParaRPr lang="sl-SI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700862" cy="2714644"/>
          </a:xfrm>
        </p:spPr>
        <p:txBody>
          <a:bodyPr/>
          <a:lstStyle/>
          <a:p>
            <a:pPr marR="0"/>
            <a:endParaRPr lang="sl-SI" dirty="0"/>
          </a:p>
          <a:p>
            <a:pPr marR="0"/>
            <a:endParaRPr lang="sl-SI" dirty="0"/>
          </a:p>
          <a:p>
            <a:pPr marR="0"/>
            <a:endParaRPr lang="sl-SI" dirty="0"/>
          </a:p>
          <a:p>
            <a:pPr marR="0"/>
            <a:endParaRPr lang="sl-SI" dirty="0"/>
          </a:p>
          <a:p>
            <a:pPr marR="0"/>
            <a:endParaRPr lang="sl-SI" dirty="0"/>
          </a:p>
          <a:p>
            <a:pPr marR="0"/>
            <a:r>
              <a:rPr lang="sl-SI" dirty="0"/>
              <a:t>Mateja Dagarin Fojkar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220142"/>
            <a:ext cx="5365368" cy="516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Christmas quiz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/>
              <a:t>What is the traditional dessert in England on December 25?</a:t>
            </a:r>
            <a:endParaRPr lang="sl-SI" b="1"/>
          </a:p>
          <a:p>
            <a:pPr>
              <a:buFont typeface="Arial" charset="0"/>
              <a:buNone/>
            </a:pPr>
            <a:endParaRPr lang="sl-SI" b="1"/>
          </a:p>
          <a:p>
            <a:pPr>
              <a:buFont typeface="Arial" charset="0"/>
              <a:buNone/>
            </a:pPr>
            <a:endParaRPr lang="sl-SI" b="1"/>
          </a:p>
          <a:p>
            <a:pPr>
              <a:buFont typeface="Arial" charset="0"/>
              <a:buNone/>
            </a:pPr>
            <a:r>
              <a:rPr lang="sl-SI" b="1"/>
              <a:t>Christmas pudding</a:t>
            </a:r>
          </a:p>
          <a:p>
            <a:pPr>
              <a:buFont typeface="Arial" charset="0"/>
              <a:buNone/>
            </a:pPr>
            <a:endParaRPr lang="sl-SI" b="1"/>
          </a:p>
          <a:p>
            <a:pPr>
              <a:buFont typeface="Arial" charset="0"/>
              <a:buNone/>
            </a:pPr>
            <a:endParaRPr lang="sl-SI" b="1"/>
          </a:p>
          <a:p>
            <a:pPr>
              <a:buFont typeface="Arial" charset="0"/>
              <a:buNone/>
            </a:pPr>
            <a:endParaRPr lang="sl-SI" b="1"/>
          </a:p>
          <a:p>
            <a:pPr>
              <a:buFont typeface="Arial" charset="0"/>
              <a:buNone/>
            </a:pPr>
            <a:endParaRPr lang="sl-SI"/>
          </a:p>
        </p:txBody>
      </p:sp>
      <p:pic>
        <p:nvPicPr>
          <p:cNvPr id="24578" name="Picture 2" descr="http://www.thorpebayrotaryclub.org.uk/images/xmas_pu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b="1" dirty="0"/>
            </a:br>
            <a:br>
              <a:rPr lang="sl-SI" b="1" dirty="0"/>
            </a:br>
            <a:br>
              <a:rPr lang="sl-SI" b="1" dirty="0"/>
            </a:br>
            <a:r>
              <a:rPr lang="sl-SI" sz="3600" b="1" dirty="0" err="1"/>
              <a:t>What</a:t>
            </a:r>
            <a:r>
              <a:rPr lang="sl-SI" sz="3600" b="1" dirty="0"/>
              <a:t> </a:t>
            </a:r>
            <a:r>
              <a:rPr lang="sl-SI" sz="3600" b="1" dirty="0" err="1"/>
              <a:t>does</a:t>
            </a:r>
            <a:r>
              <a:rPr lang="sl-SI" sz="3600" b="1" dirty="0"/>
              <a:t> </a:t>
            </a:r>
            <a:r>
              <a:rPr lang="sl-SI" sz="3600" b="1" dirty="0" err="1"/>
              <a:t>the</a:t>
            </a:r>
            <a:r>
              <a:rPr lang="sl-SI" sz="3600" b="1" dirty="0"/>
              <a:t> </a:t>
            </a:r>
            <a:r>
              <a:rPr lang="sl-SI" sz="3600" b="1" dirty="0" err="1"/>
              <a:t>word</a:t>
            </a:r>
            <a:r>
              <a:rPr lang="sl-SI" sz="3600" b="1" dirty="0"/>
              <a:t> '</a:t>
            </a:r>
            <a:r>
              <a:rPr lang="sl-SI" sz="3600" b="1" dirty="0" err="1"/>
              <a:t>Christmas</a:t>
            </a:r>
            <a:r>
              <a:rPr lang="sl-SI" sz="3600" b="1" dirty="0"/>
              <a:t>' </a:t>
            </a:r>
            <a:r>
              <a:rPr lang="sl-SI" sz="3600" b="1" dirty="0" err="1"/>
              <a:t>mean</a:t>
            </a:r>
            <a:r>
              <a:rPr lang="sl-SI" sz="3600" b="1" dirty="0"/>
              <a:t>?</a:t>
            </a:r>
            <a:br>
              <a:rPr lang="sl-SI" sz="3600" dirty="0"/>
            </a:b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/>
              <a:t>   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word</a:t>
            </a:r>
            <a:r>
              <a:rPr lang="sl-SI" dirty="0"/>
              <a:t> </a:t>
            </a:r>
            <a:r>
              <a:rPr lang="sl-SI" dirty="0" err="1"/>
              <a:t>Christmas</a:t>
            </a:r>
            <a:r>
              <a:rPr lang="sl-SI" dirty="0"/>
              <a:t> is </a:t>
            </a:r>
            <a:r>
              <a:rPr lang="sl-SI" dirty="0" err="1"/>
              <a:t>taken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'</a:t>
            </a:r>
            <a:r>
              <a:rPr lang="sl-SI" dirty="0" err="1"/>
              <a:t>Christ</a:t>
            </a:r>
            <a:r>
              <a:rPr lang="sl-SI" dirty="0"/>
              <a:t>'s </a:t>
            </a:r>
            <a:r>
              <a:rPr lang="sl-SI" dirty="0" err="1"/>
              <a:t>Mass</a:t>
            </a:r>
            <a:r>
              <a:rPr lang="sl-SI" dirty="0"/>
              <a:t>' or, in </a:t>
            </a:r>
            <a:r>
              <a:rPr lang="sl-SI" dirty="0" err="1"/>
              <a:t>the</a:t>
            </a:r>
            <a:r>
              <a:rPr lang="sl-SI" dirty="0"/>
              <a:t> original Latin, </a:t>
            </a:r>
            <a:r>
              <a:rPr lang="sl-SI" dirty="0" err="1"/>
              <a:t>Cristes</a:t>
            </a:r>
            <a:r>
              <a:rPr lang="sl-SI" dirty="0"/>
              <a:t> </a:t>
            </a:r>
            <a:r>
              <a:rPr lang="sl-SI" dirty="0" err="1"/>
              <a:t>maesse</a:t>
            </a:r>
            <a:r>
              <a:rPr lang="sl-SI" dirty="0"/>
              <a:t>. </a:t>
            </a:r>
            <a:r>
              <a:rPr lang="sl-SI" dirty="0" err="1"/>
              <a:t>Christians</a:t>
            </a:r>
            <a:r>
              <a:rPr lang="sl-SI" dirty="0"/>
              <a:t> </a:t>
            </a:r>
            <a:r>
              <a:rPr lang="sl-SI" dirty="0" err="1"/>
              <a:t>celebrate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birth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Jesus</a:t>
            </a:r>
            <a:r>
              <a:rPr lang="sl-SI" dirty="0"/>
              <a:t> on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day</a:t>
            </a:r>
            <a:r>
              <a:rPr lang="sl-SI" dirty="0"/>
              <a:t>. </a:t>
            </a:r>
            <a:br>
              <a:rPr lang="sl-SI" dirty="0"/>
            </a:b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/>
              <a:t>At Christmas, it is customary to exchange kisses</a:t>
            </a:r>
            <a:r>
              <a:rPr lang="sl-SI" dirty="0"/>
              <a:t> </a:t>
            </a:r>
            <a:r>
              <a:rPr lang="en-US" b="1" dirty="0"/>
              <a:t>beneath a sprig of which plant?</a:t>
            </a:r>
            <a:endParaRPr lang="en-US" dirty="0"/>
          </a:p>
          <a:p>
            <a:pPr>
              <a:buFont typeface="Arial" charset="0"/>
              <a:buNone/>
            </a:pPr>
            <a:endParaRPr lang="sl-SI" dirty="0"/>
          </a:p>
          <a:p>
            <a:pPr>
              <a:buFont typeface="Arial" charset="0"/>
              <a:buNone/>
            </a:pPr>
            <a:r>
              <a:rPr lang="sl-SI" dirty="0" err="1"/>
              <a:t>Ivy</a:t>
            </a:r>
            <a:r>
              <a:rPr lang="sl-SI" dirty="0"/>
              <a:t>	</a:t>
            </a:r>
          </a:p>
          <a:p>
            <a:pPr>
              <a:buNone/>
            </a:pPr>
            <a:r>
              <a:rPr lang="sl-SI" dirty="0" err="1"/>
              <a:t>Mistletoe</a:t>
            </a:r>
            <a:endParaRPr lang="sl-SI" dirty="0"/>
          </a:p>
          <a:p>
            <a:pPr>
              <a:buFont typeface="Arial" charset="0"/>
              <a:buNone/>
            </a:pPr>
            <a:r>
              <a:rPr lang="sl-SI" dirty="0" err="1"/>
              <a:t>Holly</a:t>
            </a:r>
            <a:r>
              <a:rPr lang="sl-SI" dirty="0"/>
              <a:t> 	</a:t>
            </a:r>
          </a:p>
          <a:p>
            <a:pPr>
              <a:buFont typeface="Arial" charset="0"/>
              <a:buNone/>
            </a:pPr>
            <a:r>
              <a:rPr lang="sl-SI" dirty="0" err="1"/>
              <a:t>Spruce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/>
              <a:t>What form of transport does Santa use?</a:t>
            </a:r>
            <a:endParaRPr lang="sl-SI" b="1"/>
          </a:p>
          <a:p>
            <a:pPr>
              <a:buFont typeface="Arial" charset="0"/>
              <a:buNone/>
            </a:pPr>
            <a:endParaRPr lang="sl-SI" b="1"/>
          </a:p>
          <a:p>
            <a:pPr>
              <a:buFont typeface="Arial" charset="0"/>
              <a:buNone/>
            </a:pPr>
            <a:endParaRPr lang="sl-SI" b="1"/>
          </a:p>
          <a:p>
            <a:pPr>
              <a:buFont typeface="Arial" charset="0"/>
              <a:buNone/>
            </a:pPr>
            <a:r>
              <a:rPr lang="sl-SI" b="1"/>
              <a:t>sleigh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/>
              <a:t>How many wise men where there?</a:t>
            </a:r>
            <a:endParaRPr lang="sl-SI" b="1"/>
          </a:p>
          <a:p>
            <a:pPr>
              <a:buFont typeface="Arial" charset="0"/>
              <a:buNone/>
            </a:pPr>
            <a:endParaRPr lang="sl-SI" b="1"/>
          </a:p>
          <a:p>
            <a:pPr>
              <a:buFont typeface="Arial" charset="0"/>
              <a:buNone/>
            </a:pPr>
            <a:r>
              <a:rPr lang="sl-SI" b="1"/>
              <a:t>1</a:t>
            </a:r>
          </a:p>
          <a:p>
            <a:pPr>
              <a:buFont typeface="Arial" charset="0"/>
              <a:buNone/>
            </a:pPr>
            <a:r>
              <a:rPr lang="sl-SI" b="1"/>
              <a:t>2</a:t>
            </a:r>
          </a:p>
          <a:p>
            <a:pPr>
              <a:buFont typeface="Arial" charset="0"/>
              <a:buNone/>
            </a:pPr>
            <a:r>
              <a:rPr lang="sl-SI" b="1"/>
              <a:t>3</a:t>
            </a:r>
          </a:p>
          <a:p>
            <a:pPr>
              <a:buFont typeface="Arial" charset="0"/>
              <a:buNone/>
            </a:pPr>
            <a:r>
              <a:rPr lang="sl-SI" b="1"/>
              <a:t>4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/>
              <a:t>When are the '12 Days of Christmas'?</a:t>
            </a:r>
            <a:endParaRPr lang="sl-SI" b="1" dirty="0"/>
          </a:p>
          <a:p>
            <a:pPr>
              <a:buFont typeface="Arial" charset="0"/>
              <a:buNone/>
            </a:pPr>
            <a:endParaRPr lang="sl-SI" b="1" dirty="0"/>
          </a:p>
          <a:p>
            <a:pPr>
              <a:buFont typeface="Arial" charset="0"/>
              <a:buNone/>
            </a:pPr>
            <a:r>
              <a:rPr lang="en-US" dirty="0"/>
              <a:t>December 21 to January 1</a:t>
            </a:r>
            <a:endParaRPr lang="sl-SI" dirty="0"/>
          </a:p>
          <a:p>
            <a:pPr>
              <a:buFont typeface="Arial" charset="0"/>
              <a:buNone/>
            </a:pPr>
            <a:r>
              <a:rPr lang="en-US" dirty="0"/>
              <a:t>December 2</a:t>
            </a:r>
            <a:r>
              <a:rPr lang="sl-SI" dirty="0"/>
              <a:t>5</a:t>
            </a:r>
            <a:r>
              <a:rPr lang="en-US" dirty="0"/>
              <a:t> to January </a:t>
            </a:r>
            <a:r>
              <a:rPr lang="sl-SI" dirty="0"/>
              <a:t>5</a:t>
            </a:r>
          </a:p>
          <a:p>
            <a:pPr>
              <a:buFont typeface="Arial" charset="0"/>
              <a:buNone/>
            </a:pPr>
            <a:r>
              <a:rPr lang="en-US" dirty="0"/>
              <a:t>December </a:t>
            </a:r>
            <a:r>
              <a:rPr lang="sl-SI" dirty="0"/>
              <a:t>14</a:t>
            </a:r>
            <a:r>
              <a:rPr lang="en-US" dirty="0"/>
              <a:t> to </a:t>
            </a:r>
            <a:r>
              <a:rPr lang="sl-SI" dirty="0"/>
              <a:t>December 25</a:t>
            </a:r>
          </a:p>
          <a:p>
            <a:pPr>
              <a:buFont typeface="Arial" charset="0"/>
              <a:buNone/>
            </a:pPr>
            <a:r>
              <a:rPr lang="sl-SI" dirty="0" err="1"/>
              <a:t>Christmas</a:t>
            </a:r>
            <a:r>
              <a:rPr lang="sl-SI" dirty="0"/>
              <a:t> Eve to </a:t>
            </a:r>
            <a:r>
              <a:rPr lang="sl-SI" dirty="0" err="1"/>
              <a:t>January</a:t>
            </a:r>
            <a:r>
              <a:rPr lang="sl-SI" dirty="0"/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/>
              <a:t>How many reindeer does Santa Have?</a:t>
            </a:r>
            <a:endParaRPr lang="en-US"/>
          </a:p>
          <a:p>
            <a:pPr>
              <a:buFont typeface="Arial" charset="0"/>
              <a:buNone/>
            </a:pPr>
            <a:endParaRPr lang="sl-SI"/>
          </a:p>
          <a:p>
            <a:pPr>
              <a:buFont typeface="Arial" charset="0"/>
              <a:buNone/>
            </a:pPr>
            <a:endParaRPr lang="sl-SI"/>
          </a:p>
          <a:p>
            <a:pPr>
              <a:buFont typeface="Arial" charset="0"/>
              <a:buNone/>
            </a:pPr>
            <a:r>
              <a:rPr lang="sl-SI"/>
              <a:t>7</a:t>
            </a:r>
          </a:p>
          <a:p>
            <a:pPr>
              <a:buFont typeface="Arial" charset="0"/>
              <a:buNone/>
            </a:pPr>
            <a:r>
              <a:rPr lang="sl-SI"/>
              <a:t>8</a:t>
            </a:r>
          </a:p>
          <a:p>
            <a:pPr>
              <a:buFont typeface="Arial" charset="0"/>
              <a:buNone/>
            </a:pPr>
            <a:r>
              <a:rPr lang="sl-SI"/>
              <a:t>9</a:t>
            </a:r>
          </a:p>
          <a:p>
            <a:pPr>
              <a:buFont typeface="Arial" charset="0"/>
              <a:buNone/>
            </a:pPr>
            <a:r>
              <a:rPr lang="sl-SI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/>
              <a:t>How many sides does a snowflake have?</a:t>
            </a:r>
            <a:endParaRPr lang="sl-SI" b="1"/>
          </a:p>
          <a:p>
            <a:pPr>
              <a:buFont typeface="Arial" charset="0"/>
              <a:buNone/>
            </a:pPr>
            <a:endParaRPr lang="sl-SI" b="1"/>
          </a:p>
          <a:p>
            <a:pPr>
              <a:buFont typeface="Arial" charset="0"/>
              <a:buNone/>
            </a:pPr>
            <a:r>
              <a:rPr lang="sl-SI" b="1"/>
              <a:t>6</a:t>
            </a:r>
          </a:p>
          <a:p>
            <a:pPr>
              <a:buFont typeface="Arial" charset="0"/>
              <a:buNone/>
            </a:pPr>
            <a:r>
              <a:rPr lang="sl-SI" b="1"/>
              <a:t>8</a:t>
            </a:r>
          </a:p>
          <a:p>
            <a:pPr>
              <a:buFont typeface="Arial" charset="0"/>
              <a:buNone/>
            </a:pPr>
            <a:r>
              <a:rPr lang="sl-SI" b="1"/>
              <a:t>10</a:t>
            </a:r>
          </a:p>
          <a:p>
            <a:pPr>
              <a:buFont typeface="Arial" charset="0"/>
              <a:buNone/>
            </a:pPr>
            <a:r>
              <a:rPr lang="sl-SI" b="1"/>
              <a:t>12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548680"/>
            <a:ext cx="770485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Christmas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Santa?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colour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skin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Santa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child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Santa?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Who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Santa’s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neighbors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remember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who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wants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Xmas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Santa go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shopping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Santa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reincarnated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would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want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back as?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house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Santa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live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Santa do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between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December 26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Dec 23?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into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houses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no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chimneys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Christmas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Santa?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country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like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visiting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’s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favourite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sport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Santa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could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choose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would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choose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Why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live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North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Pole,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 is so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married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children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own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Should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worried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about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weight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or go on a diet?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Santa’s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bad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habits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’s Santa’s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dream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85800" algn="l"/>
              </a:tabLst>
            </a:pP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’s Santa’s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favourite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movie</a:t>
            </a:r>
            <a:r>
              <a:rPr kumimoji="0" lang="sl-SI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r>
              <a:rPr lang="sl-SI" sz="3200" dirty="0" err="1"/>
              <a:t>Christmas</a:t>
            </a:r>
            <a:r>
              <a:rPr lang="sl-SI" sz="3200" dirty="0"/>
              <a:t> is </a:t>
            </a:r>
            <a:r>
              <a:rPr lang="sl-SI" sz="3200" dirty="0" err="1"/>
              <a:t>the</a:t>
            </a:r>
            <a:r>
              <a:rPr lang="sl-SI" sz="3200" dirty="0"/>
              <a:t> time to </a:t>
            </a:r>
            <a:r>
              <a:rPr lang="sl-SI" sz="3200" dirty="0" err="1"/>
              <a:t>fall</a:t>
            </a:r>
            <a:r>
              <a:rPr lang="sl-SI" sz="3200" dirty="0"/>
              <a:t> in love...</a:t>
            </a:r>
          </a:p>
        </p:txBody>
      </p:sp>
      <p:sp>
        <p:nvSpPr>
          <p:cNvPr id="614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r>
              <a:rPr lang="sl-SI" sz="2400" dirty="0"/>
              <a:t>...</a:t>
            </a:r>
            <a:r>
              <a:rPr lang="sl-SI" sz="2400" dirty="0" err="1"/>
              <a:t>whether</a:t>
            </a:r>
            <a:r>
              <a:rPr lang="sl-SI" sz="2400" dirty="0"/>
              <a:t> </a:t>
            </a:r>
            <a:r>
              <a:rPr lang="sl-SI" sz="2400" dirty="0" err="1"/>
              <a:t>you</a:t>
            </a:r>
            <a:r>
              <a:rPr lang="sl-SI" sz="2400" dirty="0"/>
              <a:t>’</a:t>
            </a:r>
            <a:r>
              <a:rPr lang="sl-SI" sz="2400" dirty="0" err="1"/>
              <a:t>re</a:t>
            </a:r>
            <a:r>
              <a:rPr lang="sl-SI" sz="2400" dirty="0"/>
              <a:t> a human or a </a:t>
            </a:r>
            <a:r>
              <a:rPr lang="sl-SI" sz="2400" dirty="0" err="1"/>
              <a:t>reindeer</a:t>
            </a:r>
            <a:r>
              <a:rPr lang="sl-SI" sz="2400" dirty="0"/>
              <a:t>. 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0677" b="10677"/>
          <a:stretch>
            <a:fillRect/>
          </a:stretch>
        </p:blipFill>
        <p:spPr>
          <a:xfrm>
            <a:off x="2857501" y="889247"/>
            <a:ext cx="5530923" cy="3838327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123728" y="177281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2"/>
              </a:rPr>
              <a:t>http://www.youtube.com/watch?v=-WdC4DaYIeQ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691680" y="112474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FROZEN</a:t>
            </a:r>
          </a:p>
        </p:txBody>
      </p:sp>
      <p:pic>
        <p:nvPicPr>
          <p:cNvPr id="115714" name="Picture 2" descr="http://www.mtv.co.uk/files/2013/11/18/disney-frozen-olaf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80928"/>
            <a:ext cx="4320480" cy="3240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r>
              <a:rPr lang="sl-SI" sz="4000" dirty="0"/>
              <a:t>Take </a:t>
            </a:r>
            <a:r>
              <a:rPr lang="sl-SI" sz="4000" dirty="0" err="1"/>
              <a:t>your</a:t>
            </a:r>
            <a:r>
              <a:rPr lang="sl-SI" sz="4000" dirty="0"/>
              <a:t> time...</a:t>
            </a: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r>
              <a:rPr lang="sl-SI" sz="3600" dirty="0"/>
              <a:t>... </a:t>
            </a:r>
            <a:r>
              <a:rPr lang="sl-SI" sz="3600" dirty="0" err="1"/>
              <a:t>and</a:t>
            </a:r>
            <a:r>
              <a:rPr lang="sl-SI" sz="3600" dirty="0"/>
              <a:t> </a:t>
            </a:r>
            <a:r>
              <a:rPr lang="sl-SI" sz="3600" dirty="0" err="1"/>
              <a:t>spend</a:t>
            </a:r>
            <a:r>
              <a:rPr lang="sl-SI" sz="3600" dirty="0"/>
              <a:t> it </a:t>
            </a:r>
            <a:r>
              <a:rPr lang="sl-SI" sz="3600" dirty="0" err="1"/>
              <a:t>with</a:t>
            </a:r>
            <a:r>
              <a:rPr lang="sl-SI" sz="3600" dirty="0"/>
              <a:t> </a:t>
            </a:r>
            <a:r>
              <a:rPr lang="sl-SI" sz="3600" dirty="0" err="1"/>
              <a:t>people</a:t>
            </a:r>
            <a:r>
              <a:rPr lang="sl-SI" sz="3600" dirty="0"/>
              <a:t> </a:t>
            </a:r>
            <a:r>
              <a:rPr lang="sl-SI" sz="3600" dirty="0" err="1"/>
              <a:t>you</a:t>
            </a:r>
            <a:r>
              <a:rPr lang="sl-SI" sz="3600" dirty="0"/>
              <a:t> love.</a:t>
            </a:r>
          </a:p>
        </p:txBody>
      </p:sp>
      <p:sp>
        <p:nvSpPr>
          <p:cNvPr id="7172" name="Picture Placeholder 2"/>
          <p:cNvSpPr>
            <a:spLocks noGrp="1" noTextEdit="1"/>
          </p:cNvSpPr>
          <p:nvPr>
            <p:ph type="pic" idx="1"/>
          </p:nvPr>
        </p:nvSpPr>
        <p:spPr>
          <a:xfrm rot="420000">
            <a:off x="3486150" y="1200150"/>
            <a:ext cx="4618038" cy="3930650"/>
          </a:xfrm>
        </p:spPr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1001589"/>
            <a:ext cx="4814837" cy="38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XMAS TRADITION IN THE UK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l-SI" b="1" dirty="0"/>
              <a:t>   </a:t>
            </a:r>
            <a:r>
              <a:rPr lang="en-US" dirty="0"/>
              <a:t>It is a British Christmas tradition that a wish made while mixing the Christmas pudding will come true only if the ingredients are stirred in a clockwise direction and each family member has a stir of the mix. Furthermore, a traditional Christmas dinner in medieval England was the head of a pig prepared with mustard.</a:t>
            </a: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935038"/>
            <a:ext cx="8189913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23334"/>
            <a:ext cx="6912768" cy="469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7805738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820738"/>
            <a:ext cx="7861300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85813"/>
            <a:ext cx="4445000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916</TotalTime>
  <Words>464</Words>
  <Application>Microsoft Office PowerPoint</Application>
  <PresentationFormat>Diaprojekcija na zaslonu (4:3)</PresentationFormat>
  <Paragraphs>98</Paragraphs>
  <Slides>20</Slides>
  <Notes>18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Flow</vt:lpstr>
      <vt:lpstr>Get into the Christmas Spirit</vt:lpstr>
      <vt:lpstr>Christmas is the time to fall in love...</vt:lpstr>
      <vt:lpstr>Take your time...</vt:lpstr>
      <vt:lpstr>XMAS TRADITION IN THE UK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Christmas quiz</vt:lpstr>
      <vt:lpstr>   What does the word 'Christmas' mean?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into the Christmas Spirit</dc:title>
  <dc:creator>sandra</dc:creator>
  <cp:lastModifiedBy>Mateja</cp:lastModifiedBy>
  <cp:revision>50</cp:revision>
  <dcterms:created xsi:type="dcterms:W3CDTF">2009-12-03T17:26:31Z</dcterms:created>
  <dcterms:modified xsi:type="dcterms:W3CDTF">2022-12-21T10:23:18Z</dcterms:modified>
</cp:coreProperties>
</file>