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3" r:id="rId2"/>
    <p:sldId id="261" r:id="rId3"/>
    <p:sldId id="270" r:id="rId4"/>
    <p:sldId id="269" r:id="rId5"/>
    <p:sldId id="265" r:id="rId6"/>
    <p:sldId id="266" r:id="rId7"/>
    <p:sldId id="264" r:id="rId8"/>
    <p:sldId id="267" r:id="rId9"/>
    <p:sldId id="268" r:id="rId10"/>
    <p:sldId id="262" r:id="rId11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0421" autoAdjust="0"/>
  </p:normalViewPr>
  <p:slideViewPr>
    <p:cSldViewPr snapToGrid="0">
      <p:cViewPr varScale="1">
        <p:scale>
          <a:sx n="66" d="100"/>
          <a:sy n="66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72EA5-EA2B-4572-B0E1-2EDFD63E3E14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33D49-EEEF-4D9A-B904-4BDBFE555A00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41321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http://www.met.reading.ac.uk/pplato2/h-flap/phys2_7f_3a.png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633D49-EEEF-4D9A-B904-4BDBFE555A00}" type="slidenum">
              <a:rPr lang="sl-SI" smtClean="0"/>
              <a:t>5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2940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http://images.tutorvista.com/content/forces/principle-of-moments.jpeg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633D49-EEEF-4D9A-B904-4BDBFE555A00}" type="slidenum">
              <a:rPr lang="sl-SI" smtClean="0"/>
              <a:t>6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2749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26. 11. 2019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l.wikipedia.org/wiki/Statika" TargetMode="External"/><Relationship Id="rId4" Type="http://schemas.openxmlformats.org/officeDocument/2006/relationships/hyperlink" Target="https://sl.wikipedia.org/wiki/Vzvo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06044">
            <a:off x="3548611" y="4785163"/>
            <a:ext cx="2000877" cy="19000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84" y="-646229"/>
            <a:ext cx="3475264" cy="34752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61" y="1315921"/>
            <a:ext cx="3126922" cy="3974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93" y="2395158"/>
            <a:ext cx="2409843" cy="18196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9096">
            <a:off x="6090522" y="155528"/>
            <a:ext cx="2252876" cy="14135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960" y="2395158"/>
            <a:ext cx="3275040" cy="44628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18" y="4137455"/>
            <a:ext cx="2672443" cy="2672443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5882" y="-257066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8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5038742"/>
            <a:ext cx="91440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Besedilo naloge.</a:t>
            </a:r>
          </a:p>
        </p:txBody>
      </p:sp>
      <p:sp>
        <p:nvSpPr>
          <p:cNvPr id="4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Naslov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778738" y="4009232"/>
                <a:ext cx="158652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738" y="4009232"/>
                <a:ext cx="1586524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9"/>
          <p:cNvSpPr txBox="1"/>
          <p:nvPr/>
        </p:nvSpPr>
        <p:spPr>
          <a:xfrm>
            <a:off x="0" y="2487280"/>
            <a:ext cx="9144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200" b="1" dirty="0" smtClean="0">
                <a:solidFill>
                  <a:schemeClr val="tx1"/>
                </a:solidFill>
              </a:rPr>
              <a:t>Pomembno besedilo:</a:t>
            </a:r>
          </a:p>
          <a:p>
            <a:pPr algn="ctr"/>
            <a:r>
              <a:rPr lang="sl-SI" sz="3200" b="0" dirty="0" smtClean="0">
                <a:solidFill>
                  <a:srgbClr val="0070C0"/>
                </a:solidFill>
              </a:rPr>
              <a:t>Pomembno besedilo v modri barvi.</a:t>
            </a:r>
            <a:endParaRPr lang="sl-SI" sz="3200" dirty="0">
              <a:solidFill>
                <a:srgbClr val="0070C0"/>
              </a:solidFill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0" y="13648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Besedilo kar tako.</a:t>
            </a:r>
          </a:p>
        </p:txBody>
      </p:sp>
    </p:spTree>
    <p:extLst>
      <p:ext uri="{BB962C8B-B14F-4D97-AF65-F5344CB8AC3E}">
        <p14:creationId xmlns:p14="http://schemas.microsoft.com/office/powerpoint/2010/main" val="429068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1859268" y="4096627"/>
                <a:ext cx="1265346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sl-SI" sz="3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Fr</m:t>
                      </m:r>
                    </m:oMath>
                  </m:oMathPara>
                </a14:m>
                <a:endParaRPr lang="sl-SI" sz="30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9268" y="4096627"/>
                <a:ext cx="1265346" cy="4616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9"/>
          <p:cNvSpPr txBox="1"/>
          <p:nvPr/>
        </p:nvSpPr>
        <p:spPr>
          <a:xfrm>
            <a:off x="0" y="2487280"/>
            <a:ext cx="9144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0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Navor (M)</a:t>
            </a:r>
            <a:r>
              <a:rPr lang="sl-SI" sz="30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 je produkt </a:t>
            </a:r>
            <a:r>
              <a:rPr lang="sl-SI" sz="30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ročice (r) </a:t>
            </a:r>
            <a:r>
              <a:rPr lang="sl-SI" sz="30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in </a:t>
            </a:r>
            <a:r>
              <a:rPr lang="sl-SI" sz="3000" b="1" dirty="0" smtClean="0">
                <a:solidFill>
                  <a:srgbClr val="0070C0"/>
                </a:solidFill>
                <a:latin typeface="Cambria" panose="02040503050406030204" pitchFamily="18" charset="0"/>
              </a:rPr>
              <a:t>sile (F)</a:t>
            </a:r>
            <a:r>
              <a:rPr lang="sl-SI" sz="30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,</a:t>
            </a:r>
          </a:p>
          <a:p>
            <a:pPr algn="ctr"/>
            <a:r>
              <a:rPr lang="sl-SI" sz="30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ki je pravokotna na ročico.</a:t>
            </a:r>
            <a:endParaRPr lang="sl-SI" sz="3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0" y="1009952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navoru govorimo, kadar se zaradi delovanja sil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telo vrti okoli osi.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24"/>
              <p:cNvSpPr txBox="1"/>
              <p:nvPr/>
            </p:nvSpPr>
            <p:spPr>
              <a:xfrm>
                <a:off x="5854325" y="4110802"/>
                <a:ext cx="880049" cy="461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m:rPr>
                          <m:sty m:val="p"/>
                        </m:rPr>
                        <a:rPr lang="sl-SI" sz="30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Nm</m:t>
                      </m:r>
                    </m:oMath>
                  </m:oMathPara>
                </a14:m>
                <a:endParaRPr lang="sl-SI" sz="30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4325" y="4110802"/>
                <a:ext cx="880049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2"/>
          <p:cNvSpPr/>
          <p:nvPr/>
        </p:nvSpPr>
        <p:spPr>
          <a:xfrm>
            <a:off x="5673863" y="3633748"/>
            <a:ext cx="12409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enota: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0" y="17151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Navor</a:t>
            </a:r>
          </a:p>
        </p:txBody>
      </p:sp>
    </p:spTree>
    <p:extLst>
      <p:ext uri="{BB962C8B-B14F-4D97-AF65-F5344CB8AC3E}">
        <p14:creationId xmlns:p14="http://schemas.microsoft.com/office/powerpoint/2010/main" val="20980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" y="1501888"/>
            <a:ext cx="9142857" cy="3764280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0" y="17151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Vzvod</a:t>
            </a:r>
            <a:endParaRPr lang="sl-SI" sz="40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70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764" y="3380383"/>
            <a:ext cx="4833938" cy="2997041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70" y="758760"/>
            <a:ext cx="1685925" cy="2476500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5985090" y="4107693"/>
            <a:ext cx="2016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i="1" dirty="0" smtClean="0"/>
              <a:t>»Dajte mi mesto, kamor ga bom lahko oprl, pa bom premaknil Zemljo«</a:t>
            </a:r>
            <a:endParaRPr lang="sl-SI" dirty="0"/>
          </a:p>
        </p:txBody>
      </p:sp>
      <p:sp>
        <p:nvSpPr>
          <p:cNvPr id="5" name="Pravokotnik 4"/>
          <p:cNvSpPr/>
          <p:nvPr/>
        </p:nvSpPr>
        <p:spPr>
          <a:xfrm>
            <a:off x="2826180" y="1073680"/>
            <a:ext cx="59730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Arhimed ni izumil </a:t>
            </a:r>
            <a:r>
              <a:rPr lang="sl-SI" dirty="0">
                <a:hlinkClick r:id="rId4" tooltip="Vzvod"/>
              </a:rPr>
              <a:t>vzvoda</a:t>
            </a:r>
            <a:r>
              <a:rPr lang="sl-SI" dirty="0"/>
              <a:t>, ampak je v delu </a:t>
            </a:r>
            <a:r>
              <a:rPr lang="sl-SI" i="1" dirty="0"/>
              <a:t>Ravnotežje geometrijskih likov</a:t>
            </a:r>
            <a:r>
              <a:rPr lang="sl-SI" dirty="0"/>
              <a:t> pojasnil načelo njegovega delovanja in s tem postavil temelje sodobne </a:t>
            </a:r>
            <a:r>
              <a:rPr lang="sl-SI" dirty="0">
                <a:hlinkClick r:id="rId5" tooltip="Statika"/>
              </a:rPr>
              <a:t>statike</a:t>
            </a:r>
            <a:r>
              <a:rPr lang="sl-SI" dirty="0"/>
              <a:t>. </a:t>
            </a:r>
          </a:p>
        </p:txBody>
      </p:sp>
      <p:sp>
        <p:nvSpPr>
          <p:cNvPr id="6" name="Pravokotnik 5"/>
          <p:cNvSpPr/>
          <p:nvPr/>
        </p:nvSpPr>
        <p:spPr>
          <a:xfrm>
            <a:off x="2826180" y="2088532"/>
            <a:ext cx="63178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/>
              <a:t>Svojo trditev je na kraljev poziv menda dokazal tako, da je ladjo, polno Sirakužanov, s sistemom vzvodov in škripcev dvignil iz morja in jo odložil na obalo. Kralj je potem izjavil, da je treba Arhimedu odslej verjeti brez ugovora. </a:t>
            </a:r>
          </a:p>
        </p:txBody>
      </p:sp>
      <p:sp>
        <p:nvSpPr>
          <p:cNvPr id="7" name="Pravokotnik 2"/>
          <p:cNvSpPr/>
          <p:nvPr/>
        </p:nvSpPr>
        <p:spPr>
          <a:xfrm>
            <a:off x="0" y="17151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Vzvod</a:t>
            </a:r>
            <a:endParaRPr lang="sl-SI" sz="40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2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50"/>
          <a:stretch/>
        </p:blipFill>
        <p:spPr>
          <a:xfrm>
            <a:off x="1437043" y="1985973"/>
            <a:ext cx="6269913" cy="2437858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0" y="0"/>
            <a:ext cx="91440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 I: navor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kolikšnim navorom vrtimo vijak, če nanj 20 cm od osi delujemo s silo 300 N, ki je pravokotna na ročico?</a:t>
            </a:r>
          </a:p>
        </p:txBody>
      </p:sp>
    </p:spTree>
    <p:extLst>
      <p:ext uri="{BB962C8B-B14F-4D97-AF65-F5344CB8AC3E}">
        <p14:creationId xmlns:p14="http://schemas.microsoft.com/office/powerpoint/2010/main" val="1866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70" y="2142121"/>
            <a:ext cx="6263659" cy="3782403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0"/>
            <a:ext cx="91440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 II: ravnovesje navorov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 levi strani gugalnice 120 cm od osi sedi deček,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težo 500 N, na desni pa 6 dm od osi oče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težo 1 kN. Ali je gugalnica v ravnovesju?</a:t>
            </a:r>
          </a:p>
        </p:txBody>
      </p:sp>
    </p:spTree>
    <p:extLst>
      <p:ext uri="{BB962C8B-B14F-4D97-AF65-F5344CB8AC3E}">
        <p14:creationId xmlns:p14="http://schemas.microsoft.com/office/powerpoint/2010/main" val="136844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2"/>
          <p:cNvSpPr/>
          <p:nvPr/>
        </p:nvSpPr>
        <p:spPr>
          <a:xfrm>
            <a:off x="992271" y="6047965"/>
            <a:ext cx="4127500" cy="4770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DN 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5.6.19,20,21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0" y="0"/>
            <a:ext cx="9144000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5.6.23</a:t>
            </a:r>
            <a:endParaRPr lang="sl-SI" sz="25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Lahka palica je dolga 2,0 m in podprta na četrtini dolžine. Na krajšem koncu visi utež z maso 3,6 kg.</a:t>
            </a:r>
            <a:b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kolikšno silo in v kateri smeri moramo delovati na daljšem koncu, da bo palica mirovala v vodoravni legi?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2715218"/>
            <a:ext cx="611204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5.6.26</a:t>
            </a:r>
            <a:endParaRPr lang="sl-SI" sz="25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Tehtnica je dolga 60 cm in obešena na sredini. Na enem koncu visi utež 1,2 kg. Kam je treba obesiti drugo utež 3,6 kg, da bo tehtnica v ravnovesju?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042" y="2726402"/>
            <a:ext cx="3031958" cy="413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23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linicalgate.com/wp-content/uploads/2015/03/B9780323039895000043_f003-013-978032303989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8" t="1" b="55730"/>
          <a:stretch/>
        </p:blipFill>
        <p:spPr bwMode="auto">
          <a:xfrm>
            <a:off x="2105093" y="1968044"/>
            <a:ext cx="4933813" cy="367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0"/>
            <a:ext cx="91440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III</a:t>
            </a:r>
            <a:endParaRPr lang="sl-SI" sz="25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silo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biceps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drži podlaht v vodoravnem položaju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Masa p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odlahti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2,5 kg</a:t>
            </a:r>
            <a:r>
              <a:rPr lang="en-GB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dolga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pa je 3,5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dm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M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išica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prirašča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5 cm od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komolca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30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linicalgate.com/wp-content/uploads/2015/03/B9780323039895000043_f003-013-978032303989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8" t="1" b="55730"/>
          <a:stretch/>
        </p:blipFill>
        <p:spPr bwMode="auto">
          <a:xfrm>
            <a:off x="2105093" y="2329857"/>
            <a:ext cx="4933813" cy="367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0"/>
            <a:ext cx="91440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IV</a:t>
            </a:r>
            <a:endParaRPr lang="sl-SI" sz="25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silo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biceps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drži 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podlaht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 5 kg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utežjo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vodoravnem položaju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Masa p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odlahti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2,5 kg</a:t>
            </a:r>
            <a:r>
              <a:rPr lang="en-GB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dolga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pa je 3,5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dm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M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išica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prirašča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5 cm od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komolca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58722" y="4328598"/>
            <a:ext cx="618371" cy="585479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5 kg</a:t>
            </a:r>
            <a:endParaRPr lang="sl-SI" sz="2000" b="1" dirty="0"/>
          </a:p>
        </p:txBody>
      </p:sp>
    </p:spTree>
    <p:extLst>
      <p:ext uri="{BB962C8B-B14F-4D97-AF65-F5344CB8AC3E}">
        <p14:creationId xmlns:p14="http://schemas.microsoft.com/office/powerpoint/2010/main" val="336651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1557</TotalTime>
  <Words>359</Words>
  <Application>Microsoft Office PowerPoint</Application>
  <PresentationFormat>Diaprojekcija na zaslonu (4:3)</PresentationFormat>
  <Paragraphs>40</Paragraphs>
  <Slides>10</Slides>
  <Notes>2</Notes>
  <HiddenSlides>1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Cambria Math</vt:lpstr>
      <vt:lpstr>Verdana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Angela</cp:lastModifiedBy>
  <cp:revision>345</cp:revision>
  <dcterms:created xsi:type="dcterms:W3CDTF">2015-11-23T20:51:38Z</dcterms:created>
  <dcterms:modified xsi:type="dcterms:W3CDTF">2019-11-26T08:38:30Z</dcterms:modified>
</cp:coreProperties>
</file>