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EF0F74-6007-444C-BE04-BFB026671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96688F-C522-40ED-8778-A18D33300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17EC6E-762A-4E1D-B865-D36F2390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3081E40-F042-4237-BC1E-2A5CEB68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6A069C-C8F1-4847-9270-F02E5D9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111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AE84A-B068-465A-9647-971E818F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E7B8E32-9311-4BBF-9AFF-D63824D68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E587C7-AB17-42E7-BC55-A367A71E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0A6031-0300-4B95-8ED3-0A0369E9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27EC06-5BF3-4C89-AA53-5393FA72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400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56ADA7B-E721-4B57-9916-853B30223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A49BBB8-64D4-4A51-B00F-01B254A18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1C20A8D-8455-4AD0-963B-385180F0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DCB4327-F4F9-475B-A2E5-BD0ADFAD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8E1F82-53A3-4A62-AC46-B7C46B3E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03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8962F5-151C-4540-912E-ECFF4873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71025D-3834-4560-93E0-7E51E051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7675E5-6C5C-4036-B5A5-BB51995D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76959A-985B-41B0-B97C-FFA36A32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3BFA8F-D947-4B03-9411-A5FB671A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86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79B784-78A2-42AE-AB70-02789D8F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960B147-9319-4BF3-B294-6BDE349DC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476B0F3-7E2D-46CA-803C-1AADE982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22BDBA2-6DA2-465B-A579-E1267653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656A2C-7F56-4D5E-9990-072F4E88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064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DAF3D-7A34-4D74-9E8C-23760B70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A30006-F164-4658-8CA5-A99FCB784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7D80686-D135-436A-89FD-2777E8CFA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D13CAA2-9B91-42CA-866E-73D31F6A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4E35EB-5F25-4216-8436-1E0E4F39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F6692FD-E179-48AB-B8BC-317E8E4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3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39BD7-9D75-42B4-9BCB-A5C5E786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3911C6C-127D-42B5-8FF4-1E0AA3AC2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09E9741-9DB0-4F55-974C-19648553C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57D117C-E1EF-4DC6-8141-A770A2650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B53ED68-1223-472C-A92E-E7A5FFCFA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49199F5-323A-4518-90AA-8C1804E1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E29E235-922D-4215-AD28-899BEDC8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6E5F134-41BD-4276-A1AD-D9DD9636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375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9D7456-DB1C-4566-A97B-F390A257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18430BD-A052-4459-9B31-65E5D690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0B4758A-E3B7-4A02-9284-5CC2AF77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86E4BE1-284F-4CF9-B58E-EFFC65B5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225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18CCEA1-225A-4F85-AD19-EE552E274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0BD4864-78A6-4DAC-AA46-8A9496FA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64BBE26-B82F-4E06-B63E-62E136B7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7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D4398-D863-4C49-8DA6-A096B649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8FF1F2-67EF-4FDD-818C-174982F3C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A24F523-6414-4BAF-887E-64E1D84E1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86003F5-E073-4065-B659-65FA94A8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0536F02-3986-410F-9666-49B6BFD1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DBDFC8A-B2D2-4F8E-918A-71062900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69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3531F1-B8D3-4EA7-9DC9-CEA3A618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DAACA2B-111F-458A-B34D-9420A4B34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B270C8C-256C-4C6C-A5CC-5D5489D25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C1C8E0B-C36E-428F-B405-117F2AA0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ECEE848-1E5B-4119-8BA8-5DBB271F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AB042E6-93CD-49D9-B594-775D3606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657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35F8AEB-AF26-489C-B69C-9B55460A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C7E4EC9-FDFB-42FD-AD41-93A195CE8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5E9D37-835E-4734-A917-8439CFF77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DF1C-1277-464D-82DB-77290EDC4DA7}" type="datetimeFigureOut">
              <a:rPr lang="sl-SI" smtClean="0"/>
              <a:t>21. 12. 2021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302E2BE-1BE7-423C-8B95-1F68AF427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7CC822-D098-425E-8BA0-993307E3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CC56-7684-4955-BDC7-5E2C46A9FD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570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.m4a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media4.m4a"/><Relationship Id="rId7" Type="http://schemas.openxmlformats.org/officeDocument/2006/relationships/image" Target="../media/image7.jpe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4a"/><Relationship Id="rId4" Type="http://schemas.microsoft.com/office/2007/relationships/media" Target="../media/media5.m4a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4.png"/><Relationship Id="rId3" Type="http://schemas.openxmlformats.org/officeDocument/2006/relationships/audio" Target="../media/media7.m4a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FczqntFwb6k?feature=oembed" TargetMode="Externa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DC4673-2DBA-4DE3-9776-3EE0DBFAE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sl-SI" sz="5400" dirty="0"/>
              <a:t>HAPPY</a:t>
            </a:r>
            <a:br>
              <a:rPr lang="sl-SI" sz="5400" dirty="0"/>
            </a:br>
            <a:r>
              <a:rPr lang="sl-SI" sz="5400" dirty="0"/>
              <a:t>HOLIDAYS!</a:t>
            </a:r>
            <a:br>
              <a:rPr lang="sl-SI" sz="5400" dirty="0"/>
            </a:br>
            <a:endParaRPr lang="sl-SI" sz="5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C229322-8C73-4FBF-AFDE-6C0DC237F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sl-SI" dirty="0"/>
              <a:t>20. 12. – 24. 12. 2021</a:t>
            </a:r>
          </a:p>
          <a:p>
            <a:pPr algn="l"/>
            <a:r>
              <a:rPr lang="sl-SI" dirty="0"/>
              <a:t>2</a:t>
            </a:r>
            <a:r>
              <a:rPr lang="sl-SI"/>
              <a:t>. </a:t>
            </a:r>
            <a:r>
              <a:rPr lang="sl-SI" dirty="0"/>
              <a:t>RAZRED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d fruit on tree">
            <a:extLst>
              <a:ext uri="{FF2B5EF4-FFF2-40B4-BE49-F238E27FC236}">
                <a16:creationId xmlns:a16="http://schemas.microsoft.com/office/drawing/2014/main" id="{B77ADAFC-DF1D-414D-A679-FC4DFA2C0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3" r="230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54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>
              <a:lumMod val="40000"/>
              <a:lumOff val="6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tmoji Image">
            <a:extLst>
              <a:ext uri="{FF2B5EF4-FFF2-40B4-BE49-F238E27FC236}">
                <a16:creationId xmlns:a16="http://schemas.microsoft.com/office/drawing/2014/main" id="{30888D45-8878-424C-A2FC-589DD4ED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66" y="2442929"/>
            <a:ext cx="4021052" cy="402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erry christmas pop up card">
            <a:extLst>
              <a:ext uri="{FF2B5EF4-FFF2-40B4-BE49-F238E27FC236}">
                <a16:creationId xmlns:a16="http://schemas.microsoft.com/office/drawing/2014/main" id="{7D15D5EC-E7B7-4065-BE56-9D8A2EB8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91" y="276123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834665FD-7324-4256-965B-A161DAD2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89" b="91824" l="2667" r="95778">
                        <a14:foregroundMark x1="8667" y1="55346" x2="8667" y2="55346"/>
                        <a14:foregroundMark x1="6000" y1="63522" x2="6000" y2="63522"/>
                        <a14:foregroundMark x1="5778" y1="81761" x2="5778" y2="81761"/>
                        <a14:foregroundMark x1="7556" y1="76101" x2="7556" y2="76101"/>
                        <a14:foregroundMark x1="17111" y1="57233" x2="17111" y2="57233"/>
                        <a14:foregroundMark x1="20000" y1="52830" x2="20000" y2="52830"/>
                        <a14:foregroundMark x1="21111" y1="91195" x2="21111" y2="91195"/>
                        <a14:foregroundMark x1="21778" y1="50943" x2="21778" y2="50943"/>
                        <a14:foregroundMark x1="46667" y1="8805" x2="46667" y2="8805"/>
                        <a14:foregroundMark x1="14444" y1="67296" x2="14444" y2="67296"/>
                        <a14:foregroundMark x1="2667" y1="79245" x2="2667" y2="79245"/>
                        <a14:foregroundMark x1="90222" y1="88050" x2="90222" y2="88050"/>
                        <a14:foregroundMark x1="33556" y1="91824" x2="33556" y2="91824"/>
                        <a14:foregroundMark x1="29333" y1="91195" x2="29333" y2="91195"/>
                        <a14:foregroundMark x1="95778" y1="81132" x2="95778" y2="81132"/>
                        <a14:foregroundMark x1="38889" y1="91195" x2="38889" y2="9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38" y="133100"/>
            <a:ext cx="6974880" cy="24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8"/>
    </mc:Choice>
    <mc:Fallback xmlns="">
      <p:transition spd="slow" advTm="110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421C773F-0B25-4097-AB8E-0B5B7E9F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 r="525" b="2"/>
          <a:stretch/>
        </p:blipFill>
        <p:spPr bwMode="auto">
          <a:xfrm>
            <a:off x="6419320" y="643467"/>
            <a:ext cx="513321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40EB83A1-017B-4EFB-9E0D-703FD07D9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3" b="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31DA89FF-F98E-4A99-B289-589C9A4E02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7940" y="75536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4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6"/>
    </mc:Choice>
    <mc:Fallback xmlns="">
      <p:transition spd="slow" advTm="16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976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>
              <a:lumMod val="40000"/>
              <a:lumOff val="6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Reindeer Cliparts, Download Free Clip Art, Free Clip Art on Clipart  Library">
            <a:extLst>
              <a:ext uri="{FF2B5EF4-FFF2-40B4-BE49-F238E27FC236}">
                <a16:creationId xmlns:a16="http://schemas.microsoft.com/office/drawing/2014/main" id="{8E8A58BB-E4F7-4A27-973F-11714DA7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602796"/>
            <a:ext cx="3439886" cy="4694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nowman Clipart - Christmas Snowman Clipart PNG Image | Transparent PNG  Free Download on SeekPNG">
            <a:extLst>
              <a:ext uri="{FF2B5EF4-FFF2-40B4-BE49-F238E27FC236}">
                <a16:creationId xmlns:a16="http://schemas.microsoft.com/office/drawing/2014/main" id="{92AA44B0-CC92-4443-A467-F0E5253B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15" y="602796"/>
            <a:ext cx="3508556" cy="4694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046DE4B-6065-453F-B466-187901BEADDB}"/>
              </a:ext>
            </a:extLst>
          </p:cNvPr>
          <p:cNvSpPr txBox="1"/>
          <p:nvPr/>
        </p:nvSpPr>
        <p:spPr>
          <a:xfrm>
            <a:off x="381000" y="5660571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rgbClr val="FF0000"/>
                </a:solidFill>
              </a:rPr>
              <a:t>A REINDEER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6FCB17D-F939-4E28-B744-C8A1ED11C295}"/>
              </a:ext>
            </a:extLst>
          </p:cNvPr>
          <p:cNvSpPr txBox="1"/>
          <p:nvPr/>
        </p:nvSpPr>
        <p:spPr>
          <a:xfrm>
            <a:off x="5562600" y="566057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rgbClr val="FF0000"/>
                </a:solidFill>
              </a:rPr>
              <a:t>A SNOWMAN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8853A71E-69B5-4243-90CC-C40DC9FFB044}"/>
              </a:ext>
            </a:extLst>
          </p:cNvPr>
          <p:cNvSpPr/>
          <p:nvPr/>
        </p:nvSpPr>
        <p:spPr>
          <a:xfrm>
            <a:off x="1251866" y="691696"/>
            <a:ext cx="3603171" cy="28411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9321A764-69F7-4C3B-8571-2C713684990B}"/>
              </a:ext>
            </a:extLst>
          </p:cNvPr>
          <p:cNvSpPr/>
          <p:nvPr/>
        </p:nvSpPr>
        <p:spPr>
          <a:xfrm>
            <a:off x="438425" y="2100489"/>
            <a:ext cx="4381499" cy="328521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4880DDAF-689D-4F31-8AC9-9FB06A32782D}"/>
              </a:ext>
            </a:extLst>
          </p:cNvPr>
          <p:cNvSpPr/>
          <p:nvPr/>
        </p:nvSpPr>
        <p:spPr>
          <a:xfrm>
            <a:off x="7448100" y="1035050"/>
            <a:ext cx="3603171" cy="28411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6725E724-5117-4A63-86CB-A6831475E4BE}"/>
              </a:ext>
            </a:extLst>
          </p:cNvPr>
          <p:cNvSpPr/>
          <p:nvPr/>
        </p:nvSpPr>
        <p:spPr>
          <a:xfrm>
            <a:off x="7053944" y="2008414"/>
            <a:ext cx="3603171" cy="28411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2023CFFB-CE2D-4C4C-9186-F23A5CD771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09769" y="6250523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2773E3A0-BEE9-42D2-B1D2-BC03711F31E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35598" y="570927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6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91"/>
    </mc:Choice>
    <mc:Fallback xmlns="">
      <p:transition spd="slow" advTm="61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1" grpId="0"/>
      <p:bldP spid="3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>
              <a:lumMod val="40000"/>
              <a:lumOff val="6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Santa's Cliparts, Download Free Clip Art, Free Clip Art on Clipart  Library">
            <a:extLst>
              <a:ext uri="{FF2B5EF4-FFF2-40B4-BE49-F238E27FC236}">
                <a16:creationId xmlns:a16="http://schemas.microsoft.com/office/drawing/2014/main" id="{426F77C2-04AA-4847-91AB-1E227D57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1" y="459456"/>
            <a:ext cx="3193382" cy="5155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urple Present Box PNG Clipart | Gallery Yopriceville - High-Quality Images  and Transparent PNG Free Clipart">
            <a:extLst>
              <a:ext uri="{FF2B5EF4-FFF2-40B4-BE49-F238E27FC236}">
                <a16:creationId xmlns:a16="http://schemas.microsoft.com/office/drawing/2014/main" id="{0F164CD3-1F04-4FFC-8D4E-DBE80EBB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36" y="1323666"/>
            <a:ext cx="3444300" cy="3617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BE36DF7-8816-4B0F-BDA9-95CE5C9F0CC2}"/>
              </a:ext>
            </a:extLst>
          </p:cNvPr>
          <p:cNvSpPr txBox="1"/>
          <p:nvPr/>
        </p:nvSpPr>
        <p:spPr>
          <a:xfrm>
            <a:off x="-128840" y="5706198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rgbClr val="FF0000"/>
                </a:solidFill>
              </a:rPr>
              <a:t>A SANTA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F78D777-4D47-4CD6-9104-9564B8836978}"/>
              </a:ext>
            </a:extLst>
          </p:cNvPr>
          <p:cNvSpPr txBox="1"/>
          <p:nvPr/>
        </p:nvSpPr>
        <p:spPr>
          <a:xfrm>
            <a:off x="6096000" y="566057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rgbClr val="FF0000"/>
                </a:solidFill>
              </a:rPr>
              <a:t>A PRESENT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5C661713-72B9-433F-89E4-95D881728954}"/>
              </a:ext>
            </a:extLst>
          </p:cNvPr>
          <p:cNvSpPr/>
          <p:nvPr/>
        </p:nvSpPr>
        <p:spPr>
          <a:xfrm>
            <a:off x="660376" y="550780"/>
            <a:ext cx="3603171" cy="28411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CF824217-4FF3-41F6-98FA-29459034C575}"/>
              </a:ext>
            </a:extLst>
          </p:cNvPr>
          <p:cNvSpPr/>
          <p:nvPr/>
        </p:nvSpPr>
        <p:spPr>
          <a:xfrm>
            <a:off x="660375" y="2340428"/>
            <a:ext cx="3603171" cy="28411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AC61E40C-6A64-4015-A185-5BAB174663F9}"/>
              </a:ext>
            </a:extLst>
          </p:cNvPr>
          <p:cNvSpPr/>
          <p:nvPr/>
        </p:nvSpPr>
        <p:spPr>
          <a:xfrm>
            <a:off x="5769429" y="1313832"/>
            <a:ext cx="3603171" cy="28411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F1C4D06-5568-415E-90F9-40F8FFFE54B0}"/>
              </a:ext>
            </a:extLst>
          </p:cNvPr>
          <p:cNvSpPr/>
          <p:nvPr/>
        </p:nvSpPr>
        <p:spPr>
          <a:xfrm>
            <a:off x="7888526" y="2340428"/>
            <a:ext cx="3603171" cy="28411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0ABC493A-49A3-4025-99A8-20CAF5F881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18278" y="6246354"/>
            <a:ext cx="487363" cy="48736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60202837-3CFD-41ED-A427-8E93B015972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86800" y="620285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2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40"/>
    </mc:Choice>
    <mc:Fallback xmlns="">
      <p:transition spd="slow" advTm="57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>
              <a:lumMod val="40000"/>
              <a:lumOff val="6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ipart-christmas-tree-with-presents-christmas-tree-clip-art-to-16 - The  Children's Home of Easton">
            <a:extLst>
              <a:ext uri="{FF2B5EF4-FFF2-40B4-BE49-F238E27FC236}">
                <a16:creationId xmlns:a16="http://schemas.microsoft.com/office/drawing/2014/main" id="{265C13E4-2E2E-4415-A280-B42465EB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21" y="461209"/>
            <a:ext cx="4711116" cy="5278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25F7EFB-BE97-4859-A694-FFB9CCC0CA54}"/>
              </a:ext>
            </a:extLst>
          </p:cNvPr>
          <p:cNvSpPr txBox="1"/>
          <p:nvPr/>
        </p:nvSpPr>
        <p:spPr>
          <a:xfrm>
            <a:off x="6890658" y="1524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rgbClr val="FF0000"/>
                </a:solidFill>
              </a:rPr>
              <a:t>A CHRISTMAS TREE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BCE3F2B4-D6CA-469B-B28F-0BA460E7D307}"/>
              </a:ext>
            </a:extLst>
          </p:cNvPr>
          <p:cNvSpPr/>
          <p:nvPr/>
        </p:nvSpPr>
        <p:spPr>
          <a:xfrm>
            <a:off x="2067193" y="849086"/>
            <a:ext cx="3603171" cy="28411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6E8FCD55-9933-4FF2-83BF-F198144E61ED}"/>
              </a:ext>
            </a:extLst>
          </p:cNvPr>
          <p:cNvSpPr/>
          <p:nvPr/>
        </p:nvSpPr>
        <p:spPr>
          <a:xfrm>
            <a:off x="1513220" y="2898136"/>
            <a:ext cx="4157144" cy="31107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F9F1CB10-BBF4-4C50-BB21-FE8A581787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16761" y="226967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8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4"/>
    </mc:Choice>
    <mc:Fallback xmlns="">
      <p:transition spd="slow" advTm="27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>
              <a:lumMod val="40000"/>
              <a:lumOff val="6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olling">
            <a:extLst>
              <a:ext uri="{FF2B5EF4-FFF2-40B4-BE49-F238E27FC236}">
                <a16:creationId xmlns:a16="http://schemas.microsoft.com/office/drawing/2014/main" id="{04B98A8E-8890-4616-94BF-CF0D7A871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17" y="3587659"/>
            <a:ext cx="2667544" cy="26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tmoji Image">
            <a:extLst>
              <a:ext uri="{FF2B5EF4-FFF2-40B4-BE49-F238E27FC236}">
                <a16:creationId xmlns:a16="http://schemas.microsoft.com/office/drawing/2014/main" id="{38F431C0-3BD5-4DD4-9B62-B8DAC051C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75" y="3323591"/>
            <a:ext cx="2989832" cy="29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asy How to Draw a Snowman Tutorial and Snowman Coloring Page">
            <a:extLst>
              <a:ext uri="{FF2B5EF4-FFF2-40B4-BE49-F238E27FC236}">
                <a16:creationId xmlns:a16="http://schemas.microsoft.com/office/drawing/2014/main" id="{0EE04582-E2A6-4DBD-BEEE-E1A9A8AC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5" y="586732"/>
            <a:ext cx="1772082" cy="22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k Buttons Black 1 Dozen">
            <a:extLst>
              <a:ext uri="{FF2B5EF4-FFF2-40B4-BE49-F238E27FC236}">
                <a16:creationId xmlns:a16="http://schemas.microsoft.com/office/drawing/2014/main" id="{23DAA3D7-E480-4299-A760-F391B8F8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77" y="868754"/>
            <a:ext cx="1294011" cy="12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Eyes: Anatomy, Genetics, Health Implications">
            <a:extLst>
              <a:ext uri="{FF2B5EF4-FFF2-40B4-BE49-F238E27FC236}">
                <a16:creationId xmlns:a16="http://schemas.microsoft.com/office/drawing/2014/main" id="{AAB9F98A-751E-4713-B811-AFD7B65F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44" y="889466"/>
            <a:ext cx="2354567" cy="13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70 Human Nose Hole Stock Photos, Pictures &amp;amp; Royalty-Free Images - iStock">
            <a:extLst>
              <a:ext uri="{FF2B5EF4-FFF2-40B4-BE49-F238E27FC236}">
                <a16:creationId xmlns:a16="http://schemas.microsoft.com/office/drawing/2014/main" id="{A243C47E-6589-4866-82BC-3A4B2F13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75" y="981390"/>
            <a:ext cx="1472514" cy="123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ol Felt Top Hat by Lierys - 123,95 €">
            <a:extLst>
              <a:ext uri="{FF2B5EF4-FFF2-40B4-BE49-F238E27FC236}">
                <a16:creationId xmlns:a16="http://schemas.microsoft.com/office/drawing/2014/main" id="{136FBF6B-2FB5-4804-9DD7-E12A3692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62" y="926424"/>
            <a:ext cx="1341837" cy="13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ngkok scaft Women&amp;#39;s Luxury Fashion Shawl Wrap Scarf Width 25 Inch. X  Height 70 Inch. Multicolor at Amazon Women&amp;#39;s Clothing store">
            <a:extLst>
              <a:ext uri="{FF2B5EF4-FFF2-40B4-BE49-F238E27FC236}">
                <a16:creationId xmlns:a16="http://schemas.microsoft.com/office/drawing/2014/main" id="{9C4AE340-798C-48E3-8982-781F47FD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03" y="673780"/>
            <a:ext cx="1328737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72FF55B4-06CB-4840-A001-42B6E55A11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5343" y="501332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0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3"/>
    </mc:Choice>
    <mc:Fallback xmlns="">
      <p:transition spd="slow" advTm="22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>
              <a:lumMod val="40000"/>
              <a:lumOff val="6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dstavnost v spletu 2" title="I'm A Little Snowman | Super Simple Songs">
            <a:hlinkClick r:id="" action="ppaction://media"/>
            <a:extLst>
              <a:ext uri="{FF2B5EF4-FFF2-40B4-BE49-F238E27FC236}">
                <a16:creationId xmlns:a16="http://schemas.microsoft.com/office/drawing/2014/main" id="{4FB946B1-6EAF-44B5-A0A3-CEA125F5F40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28073" y="339621"/>
            <a:ext cx="10455563" cy="5907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0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11"/>
    </mc:Choice>
    <mc:Fallback xmlns="">
      <p:transition spd="slow" advTm="75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92" objId="2"/>
        <p14:triggerEvt type="onClick" time="2392" objId="2"/>
        <p14:pauseEvt time="68275" objId="2"/>
        <p14:triggerEvt type="onClick" time="68275" objId="2"/>
        <p14:stopEvt time="74535" objId="2"/>
        <p14:playEvt time="74536" objId="2"/>
        <p14:stopEvt time="75411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2EC5C8-FAC0-46F0-86C6-533291497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45" y="-168096"/>
            <a:ext cx="4243589" cy="7026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r>
              <a:rPr lang="sl-SI" sz="2200" dirty="0"/>
              <a:t>V zvezek zapiši naslov </a:t>
            </a:r>
          </a:p>
          <a:p>
            <a:pPr marL="0" indent="0">
              <a:buNone/>
            </a:pPr>
            <a:r>
              <a:rPr lang="sl-SI" sz="2200" dirty="0"/>
              <a:t>„</a:t>
            </a:r>
            <a:r>
              <a:rPr lang="sl-SI" sz="2200" b="1" dirty="0">
                <a:solidFill>
                  <a:srgbClr val="FF0000"/>
                </a:solidFill>
              </a:rPr>
              <a:t>HAPPY HOLIDAYS!</a:t>
            </a:r>
            <a:r>
              <a:rPr lang="sl-SI" sz="2200" dirty="0"/>
              <a:t>“</a:t>
            </a:r>
          </a:p>
          <a:p>
            <a:pPr marL="0" indent="0">
              <a:buNone/>
            </a:pPr>
            <a:r>
              <a:rPr lang="sl-SI" sz="2200" dirty="0"/>
              <a:t>in pod naslovom nariši snežaka z metanjem kocke. 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r>
              <a:rPr lang="sl-SI" sz="2200" dirty="0"/>
              <a:t>Kocko prvič vržeš. Število pik na kocki ti pove, kakšne oblike je </a:t>
            </a:r>
            <a:r>
              <a:rPr lang="sl-SI" sz="2200" dirty="0" err="1"/>
              <a:t>snežakovo</a:t>
            </a:r>
            <a:r>
              <a:rPr lang="sl-SI" sz="2200" dirty="0"/>
              <a:t> telo.</a:t>
            </a:r>
          </a:p>
          <a:p>
            <a:pPr marL="0" indent="0">
              <a:buNone/>
            </a:pPr>
            <a:r>
              <a:rPr lang="sl-SI" sz="2200" dirty="0"/>
              <a:t>Kocko ponovno vržeš. Število pik na kocki ti pove, kakšen obraz bo imel tvoj snežak.</a:t>
            </a:r>
          </a:p>
          <a:p>
            <a:pPr marL="0" indent="0">
              <a:buNone/>
            </a:pPr>
            <a:r>
              <a:rPr lang="sl-SI" sz="2200" dirty="0"/>
              <a:t>Z naslednjimi meti mu določi še njegove roke, gumbe, šal in klobuk.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r>
              <a:rPr lang="sl-SI" sz="2200" u="sng" dirty="0"/>
              <a:t>Narisanega snežaka v zvezku fotografiraj in mi pošlji fotografijo.</a:t>
            </a:r>
          </a:p>
          <a:p>
            <a:pPr marL="0" indent="0">
              <a:buNone/>
            </a:pPr>
            <a:endParaRPr lang="sl-SI" sz="2200" dirty="0"/>
          </a:p>
        </p:txBody>
      </p:sp>
      <p:pic>
        <p:nvPicPr>
          <p:cNvPr id="6" name="Picture 2" descr="13 Transition Ideas | drawing games, elementary art, art for kids">
            <a:extLst>
              <a:ext uri="{FF2B5EF4-FFF2-40B4-BE49-F238E27FC236}">
                <a16:creationId xmlns:a16="http://schemas.microsoft.com/office/drawing/2014/main" id="{63F65C57-FA7C-46BD-BBDF-DE9E9D61B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5753" r="6968" b="9967"/>
          <a:stretch/>
        </p:blipFill>
        <p:spPr bwMode="auto">
          <a:xfrm>
            <a:off x="4572001" y="402971"/>
            <a:ext cx="7455158" cy="56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7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5FDF03B-68FB-4EB2-ADE1-8E5CFE18BBD3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želiš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sl-SI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 lahko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tudi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izdelaš</a:t>
            </a:r>
            <a:r>
              <a:rPr lang="sl-SI" sz="4400" dirty="0">
                <a:latin typeface="+mj-lt"/>
                <a:ea typeface="+mj-ea"/>
                <a:cs typeface="+mj-cs"/>
              </a:rPr>
              <a:t>.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7 Cool coloring pages ideas | cool coloring pages, coloring pages, coloring  pages for boys">
            <a:extLst>
              <a:ext uri="{FF2B5EF4-FFF2-40B4-BE49-F238E27FC236}">
                <a16:creationId xmlns:a16="http://schemas.microsoft.com/office/drawing/2014/main" id="{EAC6D4F8-1FFA-45C9-90F7-BC39E3BF5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" b="-5"/>
          <a:stretch/>
        </p:blipFill>
        <p:spPr bwMode="auto">
          <a:xfrm>
            <a:off x="3905337" y="732684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EC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41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2|3.5|20.5|7.5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6|3.5|18.7|5.5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6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2|2.3|6.4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5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115</Words>
  <Application>Microsoft Office PowerPoint</Application>
  <PresentationFormat>Širokozaslonsko</PresentationFormat>
  <Paragraphs>20</Paragraphs>
  <Slides>10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HAPPY HOLIDAYS!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sdajc</dc:creator>
  <cp:lastModifiedBy>Anja Hudales</cp:lastModifiedBy>
  <cp:revision>22</cp:revision>
  <dcterms:created xsi:type="dcterms:W3CDTF">2020-12-07T13:21:54Z</dcterms:created>
  <dcterms:modified xsi:type="dcterms:W3CDTF">2021-12-21T05:39:31Z</dcterms:modified>
</cp:coreProperties>
</file>