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A8C9-69CF-804B-3025-56D22DF65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5FE2A-DF8D-C7AD-A909-75A3327F3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C2F9F-C7E7-E39B-F87A-74FAE480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3F28-BE3A-4DBD-8870-223ECF7B2507}" type="datetimeFigureOut">
              <a:rPr lang="en-SI" smtClean="0"/>
              <a:t>11/06/2023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47112-DE25-1F0D-AA0D-9A3CCEC4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7184-5694-C576-1B8C-BD6D447E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B151-D8F7-4900-86F3-CD50BA5105D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1724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7A5D-7316-EF95-5BA8-B04B7B6A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5B912-2128-AD6E-98FD-F0699D434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AF453-3B2E-D06D-9D38-39256616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3F28-BE3A-4DBD-8870-223ECF7B2507}" type="datetimeFigureOut">
              <a:rPr lang="en-SI" smtClean="0"/>
              <a:t>11/06/2023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1AE75-C830-13B7-847F-9EF81810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C7136-2510-8BC3-BC3D-F2C7DD17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B151-D8F7-4900-86F3-CD50BA5105D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6642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2F9D82-865E-F499-555A-78DF5084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E2FE8-4E66-C810-69A1-BB5E1CCD9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F45BD-CC5B-E94D-E94D-15D42843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3F28-BE3A-4DBD-8870-223ECF7B2507}" type="datetimeFigureOut">
              <a:rPr lang="en-SI" smtClean="0"/>
              <a:t>11/06/2023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F4DA1-A171-AFFA-04ED-17493C48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B3E2C-0752-3A7B-7A3C-86DE9096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B151-D8F7-4900-86F3-CD50BA5105D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5408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32F7-8844-C357-EDC9-53CC5F35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2EC1F-95B6-4F4D-A06C-ED8A34261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ACF1B-169A-680A-7699-FA31FF0B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3F28-BE3A-4DBD-8870-223ECF7B2507}" type="datetimeFigureOut">
              <a:rPr lang="en-SI" smtClean="0"/>
              <a:t>11/06/2023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3F2CC-EA1D-BA4A-BA7F-E9F21E148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F972E-F6BB-3028-A506-3AECBC1B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B151-D8F7-4900-86F3-CD50BA5105D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6569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EC74-1BD9-8AD6-6ED8-447A3484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3501A-950E-926B-8050-1E1DD6C36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79F6E-23D7-6BB7-AC93-95115B72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3F28-BE3A-4DBD-8870-223ECF7B2507}" type="datetimeFigureOut">
              <a:rPr lang="en-SI" smtClean="0"/>
              <a:t>11/06/2023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1B421-F42C-C6D7-3BD3-BCDB642F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D2C2B-CC16-5D19-5BF5-7AC820D3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B151-D8F7-4900-86F3-CD50BA5105D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6722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5B34-DEE0-C6F0-3A0B-EB0EBC68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F664-136D-6CC7-6EC5-79C7A9C10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5266A-B85E-5D41-8065-C9640E624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48F05-5771-8B5A-4F77-25CB0FA9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3F28-BE3A-4DBD-8870-223ECF7B2507}" type="datetimeFigureOut">
              <a:rPr lang="en-SI" smtClean="0"/>
              <a:t>11/06/2023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940A6-2622-91E6-20CF-FE1E211E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2A8D1-7DDA-DFD7-AC94-DA7AB19F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B151-D8F7-4900-86F3-CD50BA5105D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5517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9315-E80B-B203-5A08-2C78F283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8C868-7DEA-8F83-531B-479369917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BF752-1E8B-EBD8-4B7C-7F89B5749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CC5DC-5B7D-8E3E-750B-AD9B50946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A219B-6044-F225-39A4-9D044ECBF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39DC13-B1F9-1AD7-0745-57B53DDF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3F28-BE3A-4DBD-8870-223ECF7B2507}" type="datetimeFigureOut">
              <a:rPr lang="en-SI" smtClean="0"/>
              <a:t>11/06/2023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196A12-3519-E97E-7A58-563A4067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F2698-32E4-789C-B88D-88BF6829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B151-D8F7-4900-86F3-CD50BA5105D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6617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965F-C4EA-0527-CE28-987C5484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64999-0AF0-CEEF-5B31-4DA42638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3F28-BE3A-4DBD-8870-223ECF7B2507}" type="datetimeFigureOut">
              <a:rPr lang="en-SI" smtClean="0"/>
              <a:t>11/06/2023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2F58E-8C91-8B84-01B5-FFF1FC26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19ABE-BBA0-15F8-EC3B-33078B77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B151-D8F7-4900-86F3-CD50BA5105D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1965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DC0478-42E5-CC82-0966-AA930279B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3F28-BE3A-4DBD-8870-223ECF7B2507}" type="datetimeFigureOut">
              <a:rPr lang="en-SI" smtClean="0"/>
              <a:t>11/06/2023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A6453E-B8EA-0283-A420-011A0E4E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A41F3-F75A-1681-1F35-4DF2FAA0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B151-D8F7-4900-86F3-CD50BA5105D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177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A4959-73B0-9DB7-5C49-30012E9B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0DE6-FB92-866F-527C-CA37493C4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2C1FA-D291-38A4-ABC2-949AA48CE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80D9B-021B-EBD3-EF66-D414FDD7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3F28-BE3A-4DBD-8870-223ECF7B2507}" type="datetimeFigureOut">
              <a:rPr lang="en-SI" smtClean="0"/>
              <a:t>11/06/2023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28B9E-76BC-7C16-4DBA-68625DBD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D5EBA-AEAB-F949-C6E8-602C36D9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B151-D8F7-4900-86F3-CD50BA5105D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8908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0C61-8186-92EE-D0E9-64A6856B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8CE002-F749-F15C-BEBA-E34925FF9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02751-48E5-4DE1-A441-C71272DD4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D55D3-3E03-EEA9-C410-877CD5719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3F28-BE3A-4DBD-8870-223ECF7B2507}" type="datetimeFigureOut">
              <a:rPr lang="en-SI" smtClean="0"/>
              <a:t>11/06/2023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0A3FC-A1FE-A27E-77CF-546CAA0C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634E2-9374-88B6-E457-2B3A61DE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B151-D8F7-4900-86F3-CD50BA5105D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1887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EEFD4-976F-14DD-883B-C4BFD595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6C877-5B7C-CE41-AA6A-13B3302B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552FC-CBE4-370C-C222-D399F0278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3F28-BE3A-4DBD-8870-223ECF7B2507}" type="datetimeFigureOut">
              <a:rPr lang="en-SI" smtClean="0"/>
              <a:t>11/06/2023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E2982-7968-F6F6-A1EF-D18F61A85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EC660-CBC1-65D6-6450-62185BCEB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B151-D8F7-4900-86F3-CD50BA5105D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8342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DAADD-A32D-7D08-995E-21695112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4A136-1636-5840-757B-A4BE71B6B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solidFill>
                  <a:schemeClr val="bg1"/>
                </a:solidFill>
              </a:rPr>
              <a:t>Prebivalstvo Evrope</a:t>
            </a:r>
            <a:endParaRPr lang="en-SI" sz="660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8C31D-BCF9-3BF0-33CB-571F53A1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endParaRPr lang="en-S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8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E3C7C-FD0C-C0EE-6042-53EB968B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 </a:t>
            </a:r>
            <a:r>
              <a:rPr lang="en-US" dirty="0" err="1">
                <a:solidFill>
                  <a:srgbClr val="FFFFFF"/>
                </a:solidFill>
              </a:rPr>
              <a:t>številkah</a:t>
            </a:r>
            <a:r>
              <a:rPr lang="en-US" dirty="0">
                <a:solidFill>
                  <a:srgbClr val="FFFFFF"/>
                </a:solidFill>
              </a:rPr>
              <a:t>…</a:t>
            </a:r>
            <a:endParaRPr lang="en-SI" dirty="0">
              <a:solidFill>
                <a:srgbClr val="FFFFFF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E8454-B8C7-04E5-490F-99D80B72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742.000.000 </a:t>
            </a:r>
            <a:r>
              <a:rPr lang="en-US" dirty="0" err="1"/>
              <a:t>prebivalcev</a:t>
            </a:r>
            <a:endParaRPr lang="en-US" dirty="0"/>
          </a:p>
          <a:p>
            <a:r>
              <a:rPr lang="en-US" dirty="0"/>
              <a:t>42,2 </a:t>
            </a:r>
            <a:r>
              <a:rPr lang="en-US" dirty="0" err="1"/>
              <a:t>povprečna</a:t>
            </a:r>
            <a:r>
              <a:rPr lang="en-US" dirty="0"/>
              <a:t> starost</a:t>
            </a:r>
          </a:p>
          <a:p>
            <a:r>
              <a:rPr lang="en-US" dirty="0"/>
              <a:t>9.3% </a:t>
            </a:r>
            <a:r>
              <a:rPr lang="en-US" dirty="0" err="1"/>
              <a:t>sveta</a:t>
            </a:r>
            <a:endParaRPr lang="en-US" dirty="0"/>
          </a:p>
          <a:p>
            <a:r>
              <a:rPr lang="en-US" dirty="0"/>
              <a:t>75%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živi</a:t>
            </a:r>
            <a:r>
              <a:rPr lang="en-US" dirty="0"/>
              <a:t> v </a:t>
            </a:r>
            <a:r>
              <a:rPr lang="en-US" dirty="0" err="1"/>
              <a:t>mestih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9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36572-175E-A071-8B8E-8D090749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dirty="0" err="1"/>
              <a:t>Gostota</a:t>
            </a:r>
            <a:r>
              <a:rPr lang="en-US" sz="2800" dirty="0"/>
              <a:t> </a:t>
            </a:r>
            <a:r>
              <a:rPr lang="en-US" sz="2800" dirty="0" err="1"/>
              <a:t>poselitve</a:t>
            </a:r>
            <a:endParaRPr lang="en-SI" sz="2800" dirty="0"/>
          </a:p>
        </p:txBody>
      </p:sp>
      <p:sp>
        <p:nvSpPr>
          <p:cNvPr id="13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26C3D-5680-239C-A05A-1C1AE8431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2400" dirty="0" err="1"/>
              <a:t>Gosto</a:t>
            </a:r>
            <a:r>
              <a:rPr lang="en-US" sz="2400" dirty="0"/>
              <a:t> </a:t>
            </a:r>
            <a:r>
              <a:rPr lang="en-US" sz="2400" dirty="0" err="1"/>
              <a:t>poseljene</a:t>
            </a:r>
            <a:r>
              <a:rPr lang="en-US" sz="2400" dirty="0"/>
              <a:t> so </a:t>
            </a:r>
            <a:r>
              <a:rPr lang="en-US" sz="2400" dirty="0" err="1"/>
              <a:t>obale</a:t>
            </a:r>
            <a:r>
              <a:rPr lang="en-US" sz="2400" dirty="0"/>
              <a:t>, </a:t>
            </a:r>
            <a:r>
              <a:rPr lang="en-US" sz="2400" dirty="0" err="1"/>
              <a:t>ravnine</a:t>
            </a:r>
            <a:r>
              <a:rPr lang="en-US" sz="2400" dirty="0"/>
              <a:t>, </a:t>
            </a:r>
            <a:r>
              <a:rPr lang="en-US" sz="2400" dirty="0" err="1"/>
              <a:t>industrijska</a:t>
            </a:r>
            <a:r>
              <a:rPr lang="en-US" sz="2400" dirty="0"/>
              <a:t> </a:t>
            </a:r>
            <a:r>
              <a:rPr lang="en-US" sz="2400" dirty="0" err="1"/>
              <a:t>središča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Vzhod</a:t>
            </a:r>
            <a:r>
              <a:rPr lang="en-US" sz="2400" dirty="0"/>
              <a:t> in sever </a:t>
            </a:r>
            <a:r>
              <a:rPr lang="en-US" sz="2400" dirty="0" err="1"/>
              <a:t>Evrope</a:t>
            </a:r>
            <a:r>
              <a:rPr lang="en-US" sz="2400" dirty="0"/>
              <a:t> </a:t>
            </a:r>
            <a:r>
              <a:rPr lang="en-US" sz="2400" dirty="0" err="1"/>
              <a:t>sta</a:t>
            </a:r>
            <a:r>
              <a:rPr lang="en-US" sz="2400" dirty="0"/>
              <a:t> </a:t>
            </a:r>
            <a:r>
              <a:rPr lang="en-US" sz="2400" dirty="0" err="1"/>
              <a:t>bolj</a:t>
            </a:r>
            <a:r>
              <a:rPr lang="en-US" sz="2400" dirty="0"/>
              <a:t> </a:t>
            </a:r>
            <a:r>
              <a:rPr lang="en-US" sz="2400" dirty="0" err="1"/>
              <a:t>redko</a:t>
            </a:r>
            <a:r>
              <a:rPr lang="en-US" sz="2400" dirty="0"/>
              <a:t> </a:t>
            </a:r>
            <a:r>
              <a:rPr lang="en-US" sz="2400" dirty="0" err="1"/>
              <a:t>poseljena</a:t>
            </a:r>
            <a:r>
              <a:rPr lang="en-US" sz="2400" dirty="0"/>
              <a:t>.</a:t>
            </a:r>
          </a:p>
          <a:p>
            <a:r>
              <a:rPr lang="en-US" sz="2400" dirty="0"/>
              <a:t>34 </a:t>
            </a:r>
            <a:r>
              <a:rPr lang="en-US" sz="2400" dirty="0" err="1"/>
              <a:t>prebivalcev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km2.</a:t>
            </a:r>
          </a:p>
          <a:p>
            <a:endParaRPr lang="en-SI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EBC43-FFAF-F85F-F904-71763D419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3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DC8B-9209-FD25-2686-45932C43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E9388-45D2-C605-EA0F-453F9BF19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F14AE-849E-0C08-6577-B64DE6CC4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385" y="0"/>
            <a:ext cx="8109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7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D2BE-2391-85A0-0DBB-482EFFE0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5" y="741391"/>
            <a:ext cx="3443514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Starostna</a:t>
            </a:r>
            <a:r>
              <a:rPr lang="en-US" sz="3200" dirty="0"/>
              <a:t> </a:t>
            </a:r>
            <a:r>
              <a:rPr lang="en-US" sz="3200"/>
              <a:t>sestava</a:t>
            </a:r>
            <a:r>
              <a:rPr lang="en-US" sz="3200" dirty="0"/>
              <a:t> </a:t>
            </a:r>
            <a:r>
              <a:rPr lang="en-US" sz="3200"/>
              <a:t>prebivalstva</a:t>
            </a:r>
            <a:endParaRPr lang="en-SI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99B75-3D39-139D-9451-FFE83EAF6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00" y="805657"/>
            <a:ext cx="6390177" cy="51760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BD23F-5368-3D63-DF70-305DDA839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5" y="2533476"/>
            <a:ext cx="3443514" cy="3447832"/>
          </a:xfrm>
        </p:spPr>
        <p:txBody>
          <a:bodyPr anchor="t">
            <a:normAutofit/>
          </a:bodyPr>
          <a:lstStyle/>
          <a:p>
            <a:r>
              <a:rPr lang="en-US" sz="2400" dirty="0" err="1"/>
              <a:t>Prebivalstvo</a:t>
            </a:r>
            <a:r>
              <a:rPr lang="en-US" sz="2400" dirty="0"/>
              <a:t> se </a:t>
            </a:r>
            <a:r>
              <a:rPr lang="en-US" sz="2400" dirty="0" err="1"/>
              <a:t>stara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Največje</a:t>
            </a:r>
            <a:r>
              <a:rPr lang="en-US" sz="2400" dirty="0"/>
              <a:t> </a:t>
            </a:r>
            <a:r>
              <a:rPr lang="en-US" sz="2400" dirty="0" err="1"/>
              <a:t>generacije</a:t>
            </a:r>
            <a:r>
              <a:rPr lang="en-US" sz="2400" dirty="0"/>
              <a:t> </a:t>
            </a:r>
            <a:r>
              <a:rPr lang="sl-SI" sz="2400"/>
              <a:t>na</a:t>
            </a:r>
            <a:r>
              <a:rPr lang="en-US" sz="2400"/>
              <a:t>d </a:t>
            </a:r>
            <a:r>
              <a:rPr lang="en-US" sz="2400" dirty="0"/>
              <a:t>30 let.</a:t>
            </a:r>
          </a:p>
          <a:p>
            <a:r>
              <a:rPr lang="en-US" sz="2400" dirty="0" err="1"/>
              <a:t>Veliko</a:t>
            </a:r>
            <a:r>
              <a:rPr lang="en-US" sz="2400" dirty="0"/>
              <a:t> </a:t>
            </a:r>
            <a:r>
              <a:rPr lang="en-US" sz="2400" dirty="0" err="1"/>
              <a:t>ljudi</a:t>
            </a:r>
            <a:r>
              <a:rPr lang="en-US" sz="2400" dirty="0"/>
              <a:t> </a:t>
            </a:r>
            <a:r>
              <a:rPr lang="en-US" sz="2400" dirty="0" err="1"/>
              <a:t>starejših</a:t>
            </a:r>
            <a:r>
              <a:rPr lang="en-US" sz="2400" dirty="0"/>
              <a:t> od 65 let.</a:t>
            </a:r>
          </a:p>
          <a:p>
            <a:endParaRPr lang="en-SI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549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B962-0777-70DA-0B3A-03DFA18D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3" y="741391"/>
            <a:ext cx="3397017" cy="1616203"/>
          </a:xfrm>
        </p:spPr>
        <p:txBody>
          <a:bodyPr anchor="b">
            <a:normAutofit/>
          </a:bodyPr>
          <a:lstStyle/>
          <a:p>
            <a:r>
              <a:rPr lang="en-US" sz="3200" dirty="0" err="1"/>
              <a:t>Jezikovne</a:t>
            </a:r>
            <a:r>
              <a:rPr lang="en-US" sz="3200" dirty="0"/>
              <a:t> </a:t>
            </a:r>
            <a:r>
              <a:rPr lang="en-US" sz="3200" dirty="0" err="1"/>
              <a:t>skupine</a:t>
            </a:r>
            <a:endParaRPr lang="en-SI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3EC06-3CF5-34ED-7509-991177941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7" r="7340" b="2"/>
          <a:stretch/>
        </p:blipFill>
        <p:spPr>
          <a:xfrm>
            <a:off x="517014" y="236899"/>
            <a:ext cx="7142270" cy="56219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4572-245E-750E-5EFD-B30BCE47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4" y="2533476"/>
            <a:ext cx="3405415" cy="3447832"/>
          </a:xfrm>
        </p:spPr>
        <p:txBody>
          <a:bodyPr anchor="t">
            <a:normAutofit/>
          </a:bodyPr>
          <a:lstStyle/>
          <a:p>
            <a:r>
              <a:rPr lang="en-US" sz="3200" dirty="0" err="1"/>
              <a:t>Germanski</a:t>
            </a:r>
            <a:r>
              <a:rPr lang="en-US" sz="3200" dirty="0"/>
              <a:t> </a:t>
            </a:r>
            <a:r>
              <a:rPr lang="en-US" sz="3200" dirty="0" err="1"/>
              <a:t>jeziki</a:t>
            </a:r>
            <a:endParaRPr lang="en-US" sz="3200" dirty="0"/>
          </a:p>
          <a:p>
            <a:r>
              <a:rPr lang="en-US" sz="3200" dirty="0" err="1"/>
              <a:t>Slovanski</a:t>
            </a:r>
            <a:r>
              <a:rPr lang="en-US" sz="3200" dirty="0"/>
              <a:t> </a:t>
            </a:r>
            <a:r>
              <a:rPr lang="en-US" sz="3200" dirty="0" err="1"/>
              <a:t>jeziki</a:t>
            </a:r>
            <a:endParaRPr lang="en-US" sz="3200" dirty="0"/>
          </a:p>
          <a:p>
            <a:r>
              <a:rPr lang="en-US" sz="3200" dirty="0" err="1"/>
              <a:t>Romanski</a:t>
            </a:r>
            <a:r>
              <a:rPr lang="en-US" sz="3200" dirty="0"/>
              <a:t> </a:t>
            </a:r>
            <a:r>
              <a:rPr lang="en-US" sz="3200" dirty="0" err="1"/>
              <a:t>jeziki</a:t>
            </a:r>
            <a:endParaRPr lang="en-US" sz="3200" dirty="0"/>
          </a:p>
          <a:p>
            <a:r>
              <a:rPr lang="en-US" sz="3200" dirty="0" err="1"/>
              <a:t>Ugrofinski</a:t>
            </a:r>
            <a:r>
              <a:rPr lang="en-US" sz="3200" dirty="0"/>
              <a:t> </a:t>
            </a:r>
            <a:r>
              <a:rPr lang="en-US" sz="3200" dirty="0" err="1"/>
              <a:t>jeziki</a:t>
            </a:r>
            <a:endParaRPr lang="en-SI" sz="3200" dirty="0"/>
          </a:p>
        </p:txBody>
      </p:sp>
    </p:spTree>
    <p:extLst>
      <p:ext uri="{BB962C8B-B14F-4D97-AF65-F5344CB8AC3E}">
        <p14:creationId xmlns:p14="http://schemas.microsoft.com/office/powerpoint/2010/main" val="60278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7AAC-30AB-A165-006A-DD4682AC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2" y="368894"/>
            <a:ext cx="4085665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Verstva Evrope</a:t>
            </a:r>
            <a:endParaRPr lang="en-SI" sz="3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18C5-3D9A-1AA7-AD35-2810638A9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54" y="1633396"/>
            <a:ext cx="3509499" cy="3591207"/>
          </a:xfrm>
        </p:spPr>
        <p:txBody>
          <a:bodyPr>
            <a:normAutofit/>
          </a:bodyPr>
          <a:lstStyle/>
          <a:p>
            <a:r>
              <a:rPr lang="en-US" sz="2000" dirty="0" err="1"/>
              <a:t>Največ</a:t>
            </a:r>
            <a:r>
              <a:rPr lang="en-US" sz="2000" dirty="0"/>
              <a:t> je </a:t>
            </a:r>
            <a:r>
              <a:rPr lang="en-US" sz="2000" dirty="0" err="1"/>
              <a:t>katolikov</a:t>
            </a:r>
            <a:r>
              <a:rPr lang="en-US" sz="2000" dirty="0"/>
              <a:t>, </a:t>
            </a:r>
            <a:r>
              <a:rPr lang="en-US" sz="2000" dirty="0" err="1"/>
              <a:t>sledijo</a:t>
            </a:r>
            <a:r>
              <a:rPr lang="en-US" sz="2000" dirty="0"/>
              <a:t> </a:t>
            </a:r>
            <a:r>
              <a:rPr lang="en-US" sz="2000" dirty="0" err="1"/>
              <a:t>protestanti</a:t>
            </a:r>
            <a:r>
              <a:rPr lang="en-US" sz="2000" dirty="0"/>
              <a:t>, </a:t>
            </a:r>
            <a:r>
              <a:rPr lang="en-US" sz="2000" dirty="0" err="1"/>
              <a:t>pravoslavci</a:t>
            </a:r>
            <a:r>
              <a:rPr lang="en-US" sz="2000" dirty="0"/>
              <a:t> in </a:t>
            </a:r>
            <a:r>
              <a:rPr lang="en-US" sz="2000" dirty="0" err="1"/>
              <a:t>muslimani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Vedno</a:t>
            </a:r>
            <a:r>
              <a:rPr lang="en-US" sz="2000" dirty="0"/>
              <a:t> </a:t>
            </a:r>
            <a:r>
              <a:rPr lang="en-US" sz="2000" dirty="0" err="1"/>
              <a:t>več</a:t>
            </a:r>
            <a:r>
              <a:rPr lang="en-US" sz="2000" dirty="0"/>
              <a:t> je </a:t>
            </a:r>
            <a:r>
              <a:rPr lang="en-US" sz="2000" dirty="0" err="1"/>
              <a:t>tudi</a:t>
            </a:r>
            <a:r>
              <a:rPr lang="en-US" sz="2000" dirty="0"/>
              <a:t> </a:t>
            </a:r>
            <a:r>
              <a:rPr lang="en-US" sz="2000" dirty="0" err="1"/>
              <a:t>ateistov</a:t>
            </a:r>
            <a:r>
              <a:rPr lang="en-US" sz="2000" dirty="0"/>
              <a:t> in </a:t>
            </a:r>
            <a:r>
              <a:rPr lang="en-US" sz="2000" dirty="0" err="1"/>
              <a:t>agnostikov</a:t>
            </a:r>
            <a:r>
              <a:rPr lang="en-US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AC66F-0B82-4A12-1764-7D068C529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22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0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1069-5F89-FA06-F303-0FF57C86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A3114-CF1E-E0D3-73AC-EF1A12765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81145-78DB-3E53-1DA6-D70CFDF69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18" y="0"/>
            <a:ext cx="7624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03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97</Words>
  <Application>Microsoft Office PowerPoint</Application>
  <PresentationFormat>Širokozaslonsko</PresentationFormat>
  <Paragraphs>22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Prebivalstvo Evrope</vt:lpstr>
      <vt:lpstr>V številkah…</vt:lpstr>
      <vt:lpstr>Gostota poselitve</vt:lpstr>
      <vt:lpstr>PowerPointova predstavitev</vt:lpstr>
      <vt:lpstr>Starostna sestava prebivalstva</vt:lpstr>
      <vt:lpstr>Jezikovne skupine</vt:lpstr>
      <vt:lpstr>Verstva Evrope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Prebivalstvo Evrope</dc:title>
  <dc:creator>Kastelic, Monika</dc:creator>
  <cp:lastModifiedBy>SIO Administrator</cp:lastModifiedBy>
  <cp:revision>4</cp:revision>
  <dcterms:created xsi:type="dcterms:W3CDTF">2023-10-15T19:30:51Z</dcterms:created>
  <dcterms:modified xsi:type="dcterms:W3CDTF">2023-11-06T18:53:00Z</dcterms:modified>
</cp:coreProperties>
</file>