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098D-724D-4045-A728-A2C1DB0294DD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C1C7-748E-486A-8741-984C9962B7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55758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098D-724D-4045-A728-A2C1DB0294DD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C1C7-748E-486A-8741-984C9962B7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334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098D-724D-4045-A728-A2C1DB0294DD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C1C7-748E-486A-8741-984C9962B7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59495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098D-724D-4045-A728-A2C1DB0294DD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C1C7-748E-486A-8741-984C9962B7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798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098D-724D-4045-A728-A2C1DB0294DD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C1C7-748E-486A-8741-984C9962B7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5903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098D-724D-4045-A728-A2C1DB0294DD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C1C7-748E-486A-8741-984C9962B7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304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098D-724D-4045-A728-A2C1DB0294DD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C1C7-748E-486A-8741-984C9962B7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2245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098D-724D-4045-A728-A2C1DB0294DD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C1C7-748E-486A-8741-984C9962B7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110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098D-724D-4045-A728-A2C1DB0294DD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C1C7-748E-486A-8741-984C9962B7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4639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098D-724D-4045-A728-A2C1DB0294DD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C1C7-748E-486A-8741-984C9962B7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4318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098D-724D-4045-A728-A2C1DB0294DD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C1C7-748E-486A-8741-984C9962B7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80838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A098D-724D-4045-A728-A2C1DB0294DD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AC1C7-748E-486A-8741-984C9962B73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08493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94" y="0"/>
            <a:ext cx="5967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079"/>
    </mc:Choice>
    <mc:Fallback xmlns="">
      <p:transition spd="slow" advTm="265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505" y="0"/>
            <a:ext cx="5866990" cy="6858000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370"/>
    </mc:Choice>
    <mc:Fallback xmlns="">
      <p:transition spd="slow" advTm="297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Diaprojekcija na zaslonu (4:3)</PresentationFormat>
  <Paragraphs>0</Paragraphs>
  <Slides>2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</vt:i4>
      </vt:variant>
    </vt:vector>
  </HeadingPairs>
  <TitlesOfParts>
    <vt:vector size="3" baseType="lpstr">
      <vt:lpstr>Officeova tema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lenovo</dc:creator>
  <cp:lastModifiedBy>lenovo</cp:lastModifiedBy>
  <cp:revision>7</cp:revision>
  <dcterms:created xsi:type="dcterms:W3CDTF">2020-05-16T20:21:24Z</dcterms:created>
  <dcterms:modified xsi:type="dcterms:W3CDTF">2020-05-17T00:00:45Z</dcterms:modified>
</cp:coreProperties>
</file>